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89"/>
  </p:notesMasterIdLst>
  <p:handoutMasterIdLst>
    <p:handoutMasterId r:id="rId90"/>
  </p:handoutMasterIdLst>
  <p:sldIdLst>
    <p:sldId id="2241" r:id="rId2"/>
    <p:sldId id="2473" r:id="rId3"/>
    <p:sldId id="2474" r:id="rId4"/>
    <p:sldId id="2475" r:id="rId5"/>
    <p:sldId id="2480" r:id="rId6"/>
    <p:sldId id="2481" r:id="rId7"/>
    <p:sldId id="2519" r:id="rId8"/>
    <p:sldId id="2429" r:id="rId9"/>
    <p:sldId id="2524" r:id="rId10"/>
    <p:sldId id="2525" r:id="rId11"/>
    <p:sldId id="2526" r:id="rId12"/>
    <p:sldId id="2527" r:id="rId13"/>
    <p:sldId id="2528" r:id="rId14"/>
    <p:sldId id="2535" r:id="rId15"/>
    <p:sldId id="2529" r:id="rId16"/>
    <p:sldId id="2531" r:id="rId17"/>
    <p:sldId id="2530" r:id="rId18"/>
    <p:sldId id="2532" r:id="rId19"/>
    <p:sldId id="2533" r:id="rId20"/>
    <p:sldId id="2534" r:id="rId21"/>
    <p:sldId id="2536" r:id="rId22"/>
    <p:sldId id="2537" r:id="rId23"/>
    <p:sldId id="2539" r:id="rId24"/>
    <p:sldId id="2540" r:id="rId25"/>
    <p:sldId id="2541" r:id="rId26"/>
    <p:sldId id="2542" r:id="rId27"/>
    <p:sldId id="2543" r:id="rId28"/>
    <p:sldId id="2547" r:id="rId29"/>
    <p:sldId id="2559" r:id="rId30"/>
    <p:sldId id="2548" r:id="rId31"/>
    <p:sldId id="463" r:id="rId32"/>
    <p:sldId id="2544" r:id="rId33"/>
    <p:sldId id="2545" r:id="rId34"/>
    <p:sldId id="2538" r:id="rId35"/>
    <p:sldId id="2551" r:id="rId36"/>
    <p:sldId id="2550" r:id="rId37"/>
    <p:sldId id="2552" r:id="rId38"/>
    <p:sldId id="2554" r:id="rId39"/>
    <p:sldId id="2555" r:id="rId40"/>
    <p:sldId id="2557" r:id="rId41"/>
    <p:sldId id="2553" r:id="rId42"/>
    <p:sldId id="340" r:id="rId43"/>
    <p:sldId id="341" r:id="rId44"/>
    <p:sldId id="342" r:id="rId45"/>
    <p:sldId id="343" r:id="rId46"/>
    <p:sldId id="344" r:id="rId47"/>
    <p:sldId id="345" r:id="rId48"/>
    <p:sldId id="2272" r:id="rId49"/>
    <p:sldId id="2273" r:id="rId50"/>
    <p:sldId id="348" r:id="rId51"/>
    <p:sldId id="2274" r:id="rId52"/>
    <p:sldId id="2275" r:id="rId53"/>
    <p:sldId id="351" r:id="rId54"/>
    <p:sldId id="352" r:id="rId55"/>
    <p:sldId id="2276" r:id="rId56"/>
    <p:sldId id="2277" r:id="rId57"/>
    <p:sldId id="355" r:id="rId58"/>
    <p:sldId id="356" r:id="rId59"/>
    <p:sldId id="2278" r:id="rId60"/>
    <p:sldId id="2279" r:id="rId61"/>
    <p:sldId id="359" r:id="rId62"/>
    <p:sldId id="360" r:id="rId63"/>
    <p:sldId id="2280" r:id="rId64"/>
    <p:sldId id="2560" r:id="rId65"/>
    <p:sldId id="2282" r:id="rId66"/>
    <p:sldId id="2283" r:id="rId67"/>
    <p:sldId id="2284" r:id="rId68"/>
    <p:sldId id="2285" r:id="rId69"/>
    <p:sldId id="2286" r:id="rId70"/>
    <p:sldId id="2287" r:id="rId71"/>
    <p:sldId id="2288" r:id="rId72"/>
    <p:sldId id="2289" r:id="rId73"/>
    <p:sldId id="372" r:id="rId74"/>
    <p:sldId id="335" r:id="rId75"/>
    <p:sldId id="336" r:id="rId76"/>
    <p:sldId id="337" r:id="rId77"/>
    <p:sldId id="338" r:id="rId78"/>
    <p:sldId id="1400" r:id="rId79"/>
    <p:sldId id="1401" r:id="rId80"/>
    <p:sldId id="1402" r:id="rId81"/>
    <p:sldId id="1403" r:id="rId82"/>
    <p:sldId id="1404" r:id="rId83"/>
    <p:sldId id="1405" r:id="rId84"/>
    <p:sldId id="2562" r:id="rId85"/>
    <p:sldId id="2563" r:id="rId86"/>
    <p:sldId id="2565" r:id="rId87"/>
    <p:sldId id="1749" r:id="rId8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384B"/>
    <a:srgbClr val="0432FF"/>
    <a:srgbClr val="E2EAF7"/>
    <a:srgbClr val="FF5F00"/>
    <a:srgbClr val="FF7E79"/>
    <a:srgbClr val="F6F9D6"/>
    <a:srgbClr val="B0FFD3"/>
    <a:srgbClr val="00FDFF"/>
    <a:srgbClr val="FFFC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30208-7751-EF40-8B47-F0FFB5A82A20}" v="63" dt="2021-09-24T13:40:05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5" autoAdjust="0"/>
    <p:restoredTop sz="79305" autoAdjust="0"/>
  </p:normalViewPr>
  <p:slideViewPr>
    <p:cSldViewPr>
      <p:cViewPr varScale="1">
        <p:scale>
          <a:sx n="106" d="100"/>
          <a:sy n="106" d="100"/>
        </p:scale>
        <p:origin x="192" y="880"/>
      </p:cViewPr>
      <p:guideLst>
        <p:guide orient="horz" pos="2480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魏 星达" userId="ca17b13798aa44f7" providerId="LiveId" clId="{DFEBE6DE-6B2A-0747-8C14-6EDC18F0A205}"/>
    <pc:docChg chg="undo custSel addSld delSld modSld sldOrd">
      <pc:chgData name="魏 星达" userId="ca17b13798aa44f7" providerId="LiveId" clId="{DFEBE6DE-6B2A-0747-8C14-6EDC18F0A205}" dt="2021-09-25T08:05:42.643" v="2580" actId="20577"/>
      <pc:docMkLst>
        <pc:docMk/>
      </pc:docMkLst>
      <pc:sldChg chg="modSp mod">
        <pc:chgData name="魏 星达" userId="ca17b13798aa44f7" providerId="LiveId" clId="{DFEBE6DE-6B2A-0747-8C14-6EDC18F0A205}" dt="2021-09-22T00:37:23.771" v="30" actId="20577"/>
        <pc:sldMkLst>
          <pc:docMk/>
          <pc:sldMk cId="3628960693" sldId="2241"/>
        </pc:sldMkLst>
        <pc:spChg chg="mod">
          <ac:chgData name="魏 星达" userId="ca17b13798aa44f7" providerId="LiveId" clId="{DFEBE6DE-6B2A-0747-8C14-6EDC18F0A205}" dt="2021-09-22T00:37:23.771" v="30" actId="20577"/>
          <ac:spMkLst>
            <pc:docMk/>
            <pc:sldMk cId="3628960693" sldId="2241"/>
            <ac:spMk id="5" creationId="{2C7C6228-E47F-EA4B-8DD8-28647C76DDD6}"/>
          </ac:spMkLst>
        </pc:spChg>
      </pc:sldChg>
      <pc:sldChg chg="del">
        <pc:chgData name="魏 星达" userId="ca17b13798aa44f7" providerId="LiveId" clId="{DFEBE6DE-6B2A-0747-8C14-6EDC18F0A205}" dt="2021-09-22T00:37:53.130" v="32" actId="2696"/>
        <pc:sldMkLst>
          <pc:docMk/>
          <pc:sldMk cId="1424638512" sldId="2268"/>
        </pc:sldMkLst>
      </pc:sldChg>
      <pc:sldChg chg="delSp modSp add del mod">
        <pc:chgData name="魏 星达" userId="ca17b13798aa44f7" providerId="LiveId" clId="{DFEBE6DE-6B2A-0747-8C14-6EDC18F0A205}" dt="2021-09-23T13:04:05.336" v="2276" actId="2696"/>
        <pc:sldMkLst>
          <pc:docMk/>
          <pc:sldMk cId="3508266502" sldId="2270"/>
        </pc:sldMkLst>
        <pc:spChg chg="mod">
          <ac:chgData name="魏 星达" userId="ca17b13798aa44f7" providerId="LiveId" clId="{DFEBE6DE-6B2A-0747-8C14-6EDC18F0A205}" dt="2021-09-22T00:54:34.427" v="977" actId="14100"/>
          <ac:spMkLst>
            <pc:docMk/>
            <pc:sldMk cId="3508266502" sldId="2270"/>
            <ac:spMk id="2" creationId="{CB3D3868-E6D5-3B49-B248-ECCE367096BE}"/>
          </ac:spMkLst>
        </pc:spChg>
        <pc:spChg chg="del mod">
          <ac:chgData name="魏 星达" userId="ca17b13798aa44f7" providerId="LiveId" clId="{DFEBE6DE-6B2A-0747-8C14-6EDC18F0A205}" dt="2021-09-22T00:54:17.923" v="921" actId="478"/>
          <ac:spMkLst>
            <pc:docMk/>
            <pc:sldMk cId="3508266502" sldId="2270"/>
            <ac:spMk id="6" creationId="{398213F7-7F51-1340-B822-34908ACB4DD7}"/>
          </ac:spMkLst>
        </pc:spChg>
      </pc:sldChg>
      <pc:sldChg chg="modSp add del mod">
        <pc:chgData name="魏 星达" userId="ca17b13798aa44f7" providerId="LiveId" clId="{DFEBE6DE-6B2A-0747-8C14-6EDC18F0A205}" dt="2021-09-23T14:52:27.757" v="2393" actId="2696"/>
        <pc:sldMkLst>
          <pc:docMk/>
          <pc:sldMk cId="2312023923" sldId="2296"/>
        </pc:sldMkLst>
        <pc:spChg chg="mod">
          <ac:chgData name="魏 星达" userId="ca17b13798aa44f7" providerId="LiveId" clId="{DFEBE6DE-6B2A-0747-8C14-6EDC18F0A205}" dt="2021-09-23T14:51:53.556" v="2385" actId="1076"/>
          <ac:spMkLst>
            <pc:docMk/>
            <pc:sldMk cId="2312023923" sldId="2296"/>
            <ac:spMk id="3" creationId="{36FB56EA-0F97-0946-B167-E947463660F3}"/>
          </ac:spMkLst>
        </pc:spChg>
      </pc:sldChg>
      <pc:sldChg chg="del">
        <pc:chgData name="魏 星达" userId="ca17b13798aa44f7" providerId="LiveId" clId="{DFEBE6DE-6B2A-0747-8C14-6EDC18F0A205}" dt="2021-09-22T00:37:54.486" v="35" actId="2696"/>
        <pc:sldMkLst>
          <pc:docMk/>
          <pc:sldMk cId="2523401474" sldId="2415"/>
        </pc:sldMkLst>
      </pc:sldChg>
      <pc:sldChg chg="del">
        <pc:chgData name="魏 星达" userId="ca17b13798aa44f7" providerId="LiveId" clId="{DFEBE6DE-6B2A-0747-8C14-6EDC18F0A205}" dt="2021-09-22T00:37:53.467" v="33" actId="2696"/>
        <pc:sldMkLst>
          <pc:docMk/>
          <pc:sldMk cId="3340962588" sldId="2416"/>
        </pc:sldMkLst>
      </pc:sldChg>
      <pc:sldChg chg="del">
        <pc:chgData name="魏 星达" userId="ca17b13798aa44f7" providerId="LiveId" clId="{DFEBE6DE-6B2A-0747-8C14-6EDC18F0A205}" dt="2021-09-22T00:37:53.761" v="34" actId="2696"/>
        <pc:sldMkLst>
          <pc:docMk/>
          <pc:sldMk cId="4228182324" sldId="2417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359350416" sldId="2418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805746860" sldId="2419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702869778" sldId="2420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554427988" sldId="2421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771179759" sldId="2423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500177760" sldId="2424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467379838" sldId="2425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300463924" sldId="2426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174006126" sldId="2427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4161731523" sldId="2428"/>
        </pc:sldMkLst>
      </pc:sldChg>
      <pc:sldChg chg="modSp mod">
        <pc:chgData name="魏 星达" userId="ca17b13798aa44f7" providerId="LiveId" clId="{DFEBE6DE-6B2A-0747-8C14-6EDC18F0A205}" dt="2021-09-22T00:44:51.304" v="715" actId="20577"/>
        <pc:sldMkLst>
          <pc:docMk/>
          <pc:sldMk cId="4051604816" sldId="2429"/>
        </pc:sldMkLst>
        <pc:spChg chg="mod">
          <ac:chgData name="魏 星达" userId="ca17b13798aa44f7" providerId="LiveId" clId="{DFEBE6DE-6B2A-0747-8C14-6EDC18F0A205}" dt="2021-09-22T00:44:51.304" v="715" actId="20577"/>
          <ac:spMkLst>
            <pc:docMk/>
            <pc:sldMk cId="4051604816" sldId="2429"/>
            <ac:spMk id="5" creationId="{375403D9-9667-EA4B-986A-9CD8EA818815}"/>
          </ac:spMkLst>
        </pc:spChg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4038868299" sldId="2430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610990736" sldId="2431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390026168" sldId="2432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169950647" sldId="2433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693595013" sldId="2434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901997888" sldId="2436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701870364" sldId="2437"/>
        </pc:sldMkLst>
      </pc:sldChg>
      <pc:sldChg chg="del">
        <pc:chgData name="魏 星达" userId="ca17b13798aa44f7" providerId="LiveId" clId="{DFEBE6DE-6B2A-0747-8C14-6EDC18F0A205}" dt="2021-09-22T00:37:57.969" v="36" actId="2696"/>
        <pc:sldMkLst>
          <pc:docMk/>
          <pc:sldMk cId="169679029" sldId="2438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828680038" sldId="2439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115923556" sldId="2440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463382818" sldId="2441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089421194" sldId="2442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015312428" sldId="2443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582726604" sldId="2444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238314811" sldId="2445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005051627" sldId="2446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144768395" sldId="2450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661396273" sldId="2451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168992761" sldId="2452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150790835" sldId="2453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781540858" sldId="2454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474517309" sldId="2455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492796759" sldId="2456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484603494" sldId="2457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439756277" sldId="2458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39481344" sldId="2459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407930580" sldId="2460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242686217" sldId="2461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663830665" sldId="2462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735034572" sldId="2463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2998250725" sldId="2464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026693263" sldId="2465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055013157" sldId="2466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831765281" sldId="2467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1454199113" sldId="2468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907190001" sldId="2469"/>
        </pc:sldMkLst>
      </pc:sldChg>
      <pc:sldChg chg="del">
        <pc:chgData name="魏 星达" userId="ca17b13798aa44f7" providerId="LiveId" clId="{DFEBE6DE-6B2A-0747-8C14-6EDC18F0A205}" dt="2021-09-22T00:38:05.162" v="39" actId="2696"/>
        <pc:sldMkLst>
          <pc:docMk/>
          <pc:sldMk cId="3217003060" sldId="2470"/>
        </pc:sldMkLst>
      </pc:sldChg>
      <pc:sldChg chg="add">
        <pc:chgData name="魏 星达" userId="ca17b13798aa44f7" providerId="LiveId" clId="{DFEBE6DE-6B2A-0747-8C14-6EDC18F0A205}" dt="2021-09-22T00:37:48.643" v="31"/>
        <pc:sldMkLst>
          <pc:docMk/>
          <pc:sldMk cId="1861385566" sldId="2473"/>
        </pc:sldMkLst>
      </pc:sldChg>
      <pc:sldChg chg="modSp add mod">
        <pc:chgData name="魏 星达" userId="ca17b13798aa44f7" providerId="LiveId" clId="{DFEBE6DE-6B2A-0747-8C14-6EDC18F0A205}" dt="2021-09-22T00:38:24.074" v="65" actId="20577"/>
        <pc:sldMkLst>
          <pc:docMk/>
          <pc:sldMk cId="981726347" sldId="2474"/>
        </pc:sldMkLst>
        <pc:spChg chg="mod">
          <ac:chgData name="魏 星达" userId="ca17b13798aa44f7" providerId="LiveId" clId="{DFEBE6DE-6B2A-0747-8C14-6EDC18F0A205}" dt="2021-09-22T00:38:24.074" v="65" actId="20577"/>
          <ac:spMkLst>
            <pc:docMk/>
            <pc:sldMk cId="981726347" sldId="2474"/>
            <ac:spMk id="2" creationId="{06721AD1-0FDA-B845-AE58-7C87D4E236F9}"/>
          </ac:spMkLst>
        </pc:spChg>
      </pc:sldChg>
      <pc:sldChg chg="modSp add mod">
        <pc:chgData name="魏 星达" userId="ca17b13798aa44f7" providerId="LiveId" clId="{DFEBE6DE-6B2A-0747-8C14-6EDC18F0A205}" dt="2021-09-22T00:38:40.075" v="74" actId="20577"/>
        <pc:sldMkLst>
          <pc:docMk/>
          <pc:sldMk cId="1217933146" sldId="2475"/>
        </pc:sldMkLst>
        <pc:spChg chg="mod">
          <ac:chgData name="魏 星达" userId="ca17b13798aa44f7" providerId="LiveId" clId="{DFEBE6DE-6B2A-0747-8C14-6EDC18F0A205}" dt="2021-09-22T00:38:40.075" v="74" actId="20577"/>
          <ac:spMkLst>
            <pc:docMk/>
            <pc:sldMk cId="1217933146" sldId="2475"/>
            <ac:spMk id="2" creationId="{82006CC8-D6B4-EA41-8B7F-E17F944D0BC7}"/>
          </ac:spMkLst>
        </pc:spChg>
      </pc:sldChg>
      <pc:sldChg chg="modSp add mod">
        <pc:chgData name="魏 星达" userId="ca17b13798aa44f7" providerId="LiveId" clId="{DFEBE6DE-6B2A-0747-8C14-6EDC18F0A205}" dt="2021-09-22T00:38:53.778" v="85" actId="20577"/>
        <pc:sldMkLst>
          <pc:docMk/>
          <pc:sldMk cId="3953721930" sldId="2480"/>
        </pc:sldMkLst>
        <pc:spChg chg="mod">
          <ac:chgData name="魏 星达" userId="ca17b13798aa44f7" providerId="LiveId" clId="{DFEBE6DE-6B2A-0747-8C14-6EDC18F0A205}" dt="2021-09-22T00:38:53.778" v="85" actId="20577"/>
          <ac:spMkLst>
            <pc:docMk/>
            <pc:sldMk cId="3953721930" sldId="2480"/>
            <ac:spMk id="2" creationId="{09FBBDEA-065E-9B40-BDAC-E169F9CE6065}"/>
          </ac:spMkLst>
        </pc:spChg>
      </pc:sldChg>
      <pc:sldChg chg="modSp new mod">
        <pc:chgData name="魏 星达" userId="ca17b13798aa44f7" providerId="LiveId" clId="{DFEBE6DE-6B2A-0747-8C14-6EDC18F0A205}" dt="2021-09-25T07:57:26.560" v="2530" actId="20577"/>
        <pc:sldMkLst>
          <pc:docMk/>
          <pc:sldMk cId="2145816352" sldId="2481"/>
        </pc:sldMkLst>
        <pc:spChg chg="mod">
          <ac:chgData name="魏 星达" userId="ca17b13798aa44f7" providerId="LiveId" clId="{DFEBE6DE-6B2A-0747-8C14-6EDC18F0A205}" dt="2021-09-22T00:39:43.607" v="144" actId="20577"/>
          <ac:spMkLst>
            <pc:docMk/>
            <pc:sldMk cId="2145816352" sldId="2481"/>
            <ac:spMk id="2" creationId="{8B196B08-48C8-1149-A983-AF6872081ADC}"/>
          </ac:spMkLst>
        </pc:spChg>
        <pc:spChg chg="mod">
          <ac:chgData name="魏 星达" userId="ca17b13798aa44f7" providerId="LiveId" clId="{DFEBE6DE-6B2A-0747-8C14-6EDC18F0A205}" dt="2021-09-25T07:57:26.560" v="2530" actId="20577"/>
          <ac:spMkLst>
            <pc:docMk/>
            <pc:sldMk cId="2145816352" sldId="2481"/>
            <ac:spMk id="3" creationId="{B20D8F51-6C4C-6C4C-BEBB-3D5505FDCF34}"/>
          </ac:spMkLst>
        </pc:spChg>
      </pc:sldChg>
      <pc:sldChg chg="delSp modSp add mod">
        <pc:chgData name="魏 星达" userId="ca17b13798aa44f7" providerId="LiveId" clId="{DFEBE6DE-6B2A-0747-8C14-6EDC18F0A205}" dt="2021-09-22T00:44:26.011" v="624" actId="113"/>
        <pc:sldMkLst>
          <pc:docMk/>
          <pc:sldMk cId="3221299350" sldId="2519"/>
        </pc:sldMkLst>
        <pc:spChg chg="mod">
          <ac:chgData name="魏 星达" userId="ca17b13798aa44f7" providerId="LiveId" clId="{DFEBE6DE-6B2A-0747-8C14-6EDC18F0A205}" dt="2021-09-22T00:41:38.996" v="279" actId="20577"/>
          <ac:spMkLst>
            <pc:docMk/>
            <pc:sldMk cId="3221299350" sldId="2519"/>
            <ac:spMk id="2" creationId="{5C9D3BCC-2286-0D49-BDB1-2A18A3F18B73}"/>
          </ac:spMkLst>
        </pc:spChg>
        <pc:spChg chg="mod">
          <ac:chgData name="魏 星达" userId="ca17b13798aa44f7" providerId="LiveId" clId="{DFEBE6DE-6B2A-0747-8C14-6EDC18F0A205}" dt="2021-09-22T00:44:26.011" v="624" actId="113"/>
          <ac:spMkLst>
            <pc:docMk/>
            <pc:sldMk cId="3221299350" sldId="2519"/>
            <ac:spMk id="3" creationId="{6D72D14A-FDBC-ED4F-A66C-E7EC56E4F0D1}"/>
          </ac:spMkLst>
        </pc:spChg>
        <pc:spChg chg="mod">
          <ac:chgData name="魏 星达" userId="ca17b13798aa44f7" providerId="LiveId" clId="{DFEBE6DE-6B2A-0747-8C14-6EDC18F0A205}" dt="2021-09-22T00:44:02.275" v="576" actId="1076"/>
          <ac:spMkLst>
            <pc:docMk/>
            <pc:sldMk cId="3221299350" sldId="2519"/>
            <ac:spMk id="35" creationId="{CDD53E22-91DF-FE48-B199-7A42EA3DEBA1}"/>
          </ac:spMkLst>
        </pc:spChg>
        <pc:spChg chg="del mod">
          <ac:chgData name="魏 星达" userId="ca17b13798aa44f7" providerId="LiveId" clId="{DFEBE6DE-6B2A-0747-8C14-6EDC18F0A205}" dt="2021-09-22T00:43:58.017" v="575" actId="478"/>
          <ac:spMkLst>
            <pc:docMk/>
            <pc:sldMk cId="3221299350" sldId="2519"/>
            <ac:spMk id="48" creationId="{7E5F16EF-A35B-A849-8E50-39034FCF9AF1}"/>
          </ac:spMkLst>
        </pc:spChg>
      </pc:sldChg>
      <pc:sldChg chg="new">
        <pc:chgData name="魏 星达" userId="ca17b13798aa44f7" providerId="LiveId" clId="{DFEBE6DE-6B2A-0747-8C14-6EDC18F0A205}" dt="2021-09-22T00:44:56.509" v="716" actId="680"/>
        <pc:sldMkLst>
          <pc:docMk/>
          <pc:sldMk cId="3557802745" sldId="2520"/>
        </pc:sldMkLst>
      </pc:sldChg>
      <pc:sldChg chg="modSp add mod">
        <pc:chgData name="魏 星达" userId="ca17b13798aa44f7" providerId="LiveId" clId="{DFEBE6DE-6B2A-0747-8C14-6EDC18F0A205}" dt="2021-09-22T00:45:35.029" v="758" actId="20577"/>
        <pc:sldMkLst>
          <pc:docMk/>
          <pc:sldMk cId="3798807796" sldId="2524"/>
        </pc:sldMkLst>
        <pc:spChg chg="mod">
          <ac:chgData name="魏 星达" userId="ca17b13798aa44f7" providerId="LiveId" clId="{DFEBE6DE-6B2A-0747-8C14-6EDC18F0A205}" dt="2021-09-22T00:45:35.029" v="758" actId="20577"/>
          <ac:spMkLst>
            <pc:docMk/>
            <pc:sldMk cId="3798807796" sldId="2524"/>
            <ac:spMk id="2" creationId="{98B0614F-6D5C-AF44-95A5-2EE5FFFCF77C}"/>
          </ac:spMkLst>
        </pc:spChg>
      </pc:sldChg>
      <pc:sldChg chg="modSp add">
        <pc:chgData name="魏 星达" userId="ca17b13798aa44f7" providerId="LiveId" clId="{DFEBE6DE-6B2A-0747-8C14-6EDC18F0A205}" dt="2021-09-22T00:45:50.351" v="760"/>
        <pc:sldMkLst>
          <pc:docMk/>
          <pc:sldMk cId="4290223999" sldId="2525"/>
        </pc:sldMkLst>
        <pc:spChg chg="mod">
          <ac:chgData name="魏 星达" userId="ca17b13798aa44f7" providerId="LiveId" clId="{DFEBE6DE-6B2A-0747-8C14-6EDC18F0A205}" dt="2021-09-22T00:45:50.351" v="760"/>
          <ac:spMkLst>
            <pc:docMk/>
            <pc:sldMk cId="4290223999" sldId="2525"/>
            <ac:spMk id="2" creationId="{7662D237-E225-4B40-A075-2F12808101F2}"/>
          </ac:spMkLst>
        </pc:spChg>
      </pc:sldChg>
      <pc:sldChg chg="modSp add">
        <pc:chgData name="魏 星达" userId="ca17b13798aa44f7" providerId="LiveId" clId="{DFEBE6DE-6B2A-0747-8C14-6EDC18F0A205}" dt="2021-09-22T00:46:03.008" v="762"/>
        <pc:sldMkLst>
          <pc:docMk/>
          <pc:sldMk cId="2240257822" sldId="2526"/>
        </pc:sldMkLst>
        <pc:spChg chg="mod">
          <ac:chgData name="魏 星达" userId="ca17b13798aa44f7" providerId="LiveId" clId="{DFEBE6DE-6B2A-0747-8C14-6EDC18F0A205}" dt="2021-09-22T00:46:03.008" v="762"/>
          <ac:spMkLst>
            <pc:docMk/>
            <pc:sldMk cId="2240257822" sldId="2526"/>
            <ac:spMk id="2" creationId="{8D5FB15B-E907-2046-8AE8-6A8060E5E598}"/>
          </ac:spMkLst>
        </pc:spChg>
      </pc:sldChg>
      <pc:sldChg chg="addSp modSp add mod">
        <pc:chgData name="魏 星达" userId="ca17b13798aa44f7" providerId="LiveId" clId="{DFEBE6DE-6B2A-0747-8C14-6EDC18F0A205}" dt="2021-09-22T00:52:59.164" v="848" actId="207"/>
        <pc:sldMkLst>
          <pc:docMk/>
          <pc:sldMk cId="2986314314" sldId="2527"/>
        </pc:sldMkLst>
        <pc:spChg chg="add mod">
          <ac:chgData name="魏 星达" userId="ca17b13798aa44f7" providerId="LiveId" clId="{DFEBE6DE-6B2A-0747-8C14-6EDC18F0A205}" dt="2021-09-22T00:52:56.111" v="846" actId="14100"/>
          <ac:spMkLst>
            <pc:docMk/>
            <pc:sldMk cId="2986314314" sldId="2527"/>
            <ac:spMk id="5" creationId="{4128690D-0885-2343-83D7-8337A90AED1F}"/>
          </ac:spMkLst>
        </pc:spChg>
        <pc:spChg chg="add mod">
          <ac:chgData name="魏 星达" userId="ca17b13798aa44f7" providerId="LiveId" clId="{DFEBE6DE-6B2A-0747-8C14-6EDC18F0A205}" dt="2021-09-22T00:52:59.164" v="848" actId="207"/>
          <ac:spMkLst>
            <pc:docMk/>
            <pc:sldMk cId="2986314314" sldId="2527"/>
            <ac:spMk id="67" creationId="{DE7584A7-A42F-3844-9E78-B62FD7FF0A5E}"/>
          </ac:spMkLst>
        </pc:spChg>
        <pc:picChg chg="add mod">
          <ac:chgData name="魏 星达" userId="ca17b13798aa44f7" providerId="LiveId" clId="{DFEBE6DE-6B2A-0747-8C14-6EDC18F0A205}" dt="2021-09-22T00:49:55.410" v="767" actId="1076"/>
          <ac:picMkLst>
            <pc:docMk/>
            <pc:sldMk cId="2986314314" sldId="2527"/>
            <ac:picMk id="3" creationId="{0A8CCD52-801B-9544-AB76-1B90CB6A35EE}"/>
          </ac:picMkLst>
        </pc:picChg>
      </pc:sldChg>
      <pc:sldChg chg="modSp new del mod">
        <pc:chgData name="魏 星达" userId="ca17b13798aa44f7" providerId="LiveId" clId="{DFEBE6DE-6B2A-0747-8C14-6EDC18F0A205}" dt="2021-09-22T00:56:01.037" v="1001" actId="2696"/>
        <pc:sldMkLst>
          <pc:docMk/>
          <pc:sldMk cId="1654718532" sldId="2528"/>
        </pc:sldMkLst>
        <pc:spChg chg="mod">
          <ac:chgData name="魏 星达" userId="ca17b13798aa44f7" providerId="LiveId" clId="{DFEBE6DE-6B2A-0747-8C14-6EDC18F0A205}" dt="2021-09-22T00:55:58.349" v="1000" actId="20577"/>
          <ac:spMkLst>
            <pc:docMk/>
            <pc:sldMk cId="1654718532" sldId="2528"/>
            <ac:spMk id="2" creationId="{C9C46779-33B3-FE42-800B-FAB7F9E14C85}"/>
          </ac:spMkLst>
        </pc:spChg>
      </pc:sldChg>
      <pc:sldChg chg="add del">
        <pc:chgData name="魏 星达" userId="ca17b13798aa44f7" providerId="LiveId" clId="{DFEBE6DE-6B2A-0747-8C14-6EDC18F0A205}" dt="2021-09-22T00:56:09.721" v="1003"/>
        <pc:sldMkLst>
          <pc:docMk/>
          <pc:sldMk cId="1935880876" sldId="2528"/>
        </pc:sldMkLst>
      </pc:sldChg>
      <pc:sldChg chg="addSp modSp add mod">
        <pc:chgData name="魏 星达" userId="ca17b13798aa44f7" providerId="LiveId" clId="{DFEBE6DE-6B2A-0747-8C14-6EDC18F0A205}" dt="2021-09-22T01:03:34.442" v="1181" actId="14100"/>
        <pc:sldMkLst>
          <pc:docMk/>
          <pc:sldMk cId="2361211957" sldId="2528"/>
        </pc:sldMkLst>
        <pc:spChg chg="add mod">
          <ac:chgData name="魏 星达" userId="ca17b13798aa44f7" providerId="LiveId" clId="{DFEBE6DE-6B2A-0747-8C14-6EDC18F0A205}" dt="2021-09-22T01:03:34.442" v="1181" actId="14100"/>
          <ac:spMkLst>
            <pc:docMk/>
            <pc:sldMk cId="2361211957" sldId="2528"/>
            <ac:spMk id="75" creationId="{E4008377-9EE1-4B44-93F6-34F2AD998533}"/>
          </ac:spMkLst>
        </pc:spChg>
        <pc:spChg chg="add mod">
          <ac:chgData name="魏 星达" userId="ca17b13798aa44f7" providerId="LiveId" clId="{DFEBE6DE-6B2A-0747-8C14-6EDC18F0A205}" dt="2021-09-22T01:03:30.908" v="1180" actId="207"/>
          <ac:spMkLst>
            <pc:docMk/>
            <pc:sldMk cId="2361211957" sldId="2528"/>
            <ac:spMk id="76" creationId="{5DE6FD81-B471-0444-9CE0-DBADEC5B3A4F}"/>
          </ac:spMkLst>
        </pc:spChg>
        <pc:picChg chg="add mod">
          <ac:chgData name="魏 星达" userId="ca17b13798aa44f7" providerId="LiveId" clId="{DFEBE6DE-6B2A-0747-8C14-6EDC18F0A205}" dt="2021-09-22T00:59:34.614" v="1006" actId="1076"/>
          <ac:picMkLst>
            <pc:docMk/>
            <pc:sldMk cId="2361211957" sldId="2528"/>
            <ac:picMk id="74" creationId="{67151836-EF94-AF45-AFB6-0C12C7C8212E}"/>
          </ac:picMkLst>
        </pc:picChg>
        <pc:cxnChg chg="mod">
          <ac:chgData name="魏 星达" userId="ca17b13798aa44f7" providerId="LiveId" clId="{DFEBE6DE-6B2A-0747-8C14-6EDC18F0A205}" dt="2021-09-22T01:00:06.211" v="1020" actId="692"/>
          <ac:cxnSpMkLst>
            <pc:docMk/>
            <pc:sldMk cId="2361211957" sldId="2528"/>
            <ac:cxnSpMk id="68" creationId="{BA1D139C-154B-3747-8CDC-E2F25C2FE1CE}"/>
          </ac:cxnSpMkLst>
        </pc:cxnChg>
      </pc:sldChg>
      <pc:sldChg chg="modSp new del mod">
        <pc:chgData name="魏 星达" userId="ca17b13798aa44f7" providerId="LiveId" clId="{DFEBE6DE-6B2A-0747-8C14-6EDC18F0A205}" dt="2021-09-22T00:54:37.182" v="978" actId="2696"/>
        <pc:sldMkLst>
          <pc:docMk/>
          <pc:sldMk cId="3407263961" sldId="2528"/>
        </pc:sldMkLst>
        <pc:spChg chg="mod">
          <ac:chgData name="魏 星达" userId="ca17b13798aa44f7" providerId="LiveId" clId="{DFEBE6DE-6B2A-0747-8C14-6EDC18F0A205}" dt="2021-09-22T00:53:16.248" v="908" actId="14100"/>
          <ac:spMkLst>
            <pc:docMk/>
            <pc:sldMk cId="3407263961" sldId="2528"/>
            <ac:spMk id="2" creationId="{BC755303-9CDA-9242-8C85-481C95FC2C04}"/>
          </ac:spMkLst>
        </pc:spChg>
      </pc:sldChg>
      <pc:sldChg chg="addSp modSp new mod">
        <pc:chgData name="魏 星达" userId="ca17b13798aa44f7" providerId="LiveId" clId="{DFEBE6DE-6B2A-0747-8C14-6EDC18F0A205}" dt="2021-09-22T01:03:09.620" v="1173" actId="1076"/>
        <pc:sldMkLst>
          <pc:docMk/>
          <pc:sldMk cId="1186246654" sldId="2529"/>
        </pc:sldMkLst>
        <pc:spChg chg="mod">
          <ac:chgData name="魏 星达" userId="ca17b13798aa44f7" providerId="LiveId" clId="{DFEBE6DE-6B2A-0747-8C14-6EDC18F0A205}" dt="2021-09-22T01:02:10.202" v="1163"/>
          <ac:spMkLst>
            <pc:docMk/>
            <pc:sldMk cId="1186246654" sldId="2529"/>
            <ac:spMk id="2" creationId="{1A9D06B9-BE8C-724D-AE1A-9C4BBC708DFD}"/>
          </ac:spMkLst>
        </pc:spChg>
        <pc:spChg chg="mod">
          <ac:chgData name="魏 星达" userId="ca17b13798aa44f7" providerId="LiveId" clId="{DFEBE6DE-6B2A-0747-8C14-6EDC18F0A205}" dt="2021-09-22T01:02:23.827" v="1165" actId="14100"/>
          <ac:spMkLst>
            <pc:docMk/>
            <pc:sldMk cId="1186246654" sldId="2529"/>
            <ac:spMk id="3" creationId="{BA7516EC-34F6-9E40-8C37-4AA04FE3601B}"/>
          </ac:spMkLst>
        </pc:spChg>
        <pc:spChg chg="add mod">
          <ac:chgData name="魏 星达" userId="ca17b13798aa44f7" providerId="LiveId" clId="{DFEBE6DE-6B2A-0747-8C14-6EDC18F0A205}" dt="2021-09-22T01:02:38.688" v="1169" actId="14100"/>
          <ac:spMkLst>
            <pc:docMk/>
            <pc:sldMk cId="1186246654" sldId="2529"/>
            <ac:spMk id="5" creationId="{A6BA8787-574E-AB4C-BF82-6899648F0A49}"/>
          </ac:spMkLst>
        </pc:spChg>
        <pc:spChg chg="add mod">
          <ac:chgData name="魏 星达" userId="ca17b13798aa44f7" providerId="LiveId" clId="{DFEBE6DE-6B2A-0747-8C14-6EDC18F0A205}" dt="2021-09-22T01:03:09.620" v="1173" actId="1076"/>
          <ac:spMkLst>
            <pc:docMk/>
            <pc:sldMk cId="1186246654" sldId="2529"/>
            <ac:spMk id="7" creationId="{34DA7AB9-D636-2242-B7E8-92326A6C023A}"/>
          </ac:spMkLst>
        </pc:spChg>
        <pc:picChg chg="add mod">
          <ac:chgData name="魏 星达" userId="ca17b13798aa44f7" providerId="LiveId" clId="{DFEBE6DE-6B2A-0747-8C14-6EDC18F0A205}" dt="2021-09-22T01:02:52.655" v="1171" actId="1076"/>
          <ac:picMkLst>
            <pc:docMk/>
            <pc:sldMk cId="1186246654" sldId="2529"/>
            <ac:picMk id="6" creationId="{D2EA4E92-0E12-1849-AD9B-4786DA9CBCFE}"/>
          </ac:picMkLst>
        </pc:picChg>
      </pc:sldChg>
      <pc:sldChg chg="addSp modSp new mod modAnim">
        <pc:chgData name="魏 星达" userId="ca17b13798aa44f7" providerId="LiveId" clId="{DFEBE6DE-6B2A-0747-8C14-6EDC18F0A205}" dt="2021-09-22T06:30:41.824" v="1610" actId="20577"/>
        <pc:sldMkLst>
          <pc:docMk/>
          <pc:sldMk cId="3801134658" sldId="2530"/>
        </pc:sldMkLst>
        <pc:spChg chg="mod">
          <ac:chgData name="魏 星达" userId="ca17b13798aa44f7" providerId="LiveId" clId="{DFEBE6DE-6B2A-0747-8C14-6EDC18F0A205}" dt="2021-09-22T06:28:34.198" v="1572"/>
          <ac:spMkLst>
            <pc:docMk/>
            <pc:sldMk cId="3801134658" sldId="2530"/>
            <ac:spMk id="2" creationId="{571B08A1-3B4A-F248-87D5-7035B2F0ED67}"/>
          </ac:spMkLst>
        </pc:spChg>
        <pc:spChg chg="mod">
          <ac:chgData name="魏 星达" userId="ca17b13798aa44f7" providerId="LiveId" clId="{DFEBE6DE-6B2A-0747-8C14-6EDC18F0A205}" dt="2021-09-22T06:30:41.824" v="1610" actId="20577"/>
          <ac:spMkLst>
            <pc:docMk/>
            <pc:sldMk cId="3801134658" sldId="2530"/>
            <ac:spMk id="3" creationId="{02CA1259-C5E9-AA48-9CA5-79B6B7386517}"/>
          </ac:spMkLst>
        </pc:spChg>
        <pc:spChg chg="add mod">
          <ac:chgData name="魏 星达" userId="ca17b13798aa44f7" providerId="LiveId" clId="{DFEBE6DE-6B2A-0747-8C14-6EDC18F0A205}" dt="2021-09-22T06:29:58.489" v="1599" actId="1076"/>
          <ac:spMkLst>
            <pc:docMk/>
            <pc:sldMk cId="3801134658" sldId="2530"/>
            <ac:spMk id="7" creationId="{66BA6188-0BB6-E24D-8F7A-BBFECA9C90FE}"/>
          </ac:spMkLst>
        </pc:spChg>
        <pc:picChg chg="add mod">
          <ac:chgData name="魏 星达" userId="ca17b13798aa44f7" providerId="LiveId" clId="{DFEBE6DE-6B2A-0747-8C14-6EDC18F0A205}" dt="2021-09-22T06:29:08.763" v="1574"/>
          <ac:picMkLst>
            <pc:docMk/>
            <pc:sldMk cId="3801134658" sldId="2530"/>
            <ac:picMk id="5" creationId="{6614BD01-6BE1-1944-839D-6E86EE80F264}"/>
          </ac:picMkLst>
        </pc:picChg>
        <pc:picChg chg="add mod">
          <ac:chgData name="魏 星达" userId="ca17b13798aa44f7" providerId="LiveId" clId="{DFEBE6DE-6B2A-0747-8C14-6EDC18F0A205}" dt="2021-09-22T06:29:22.213" v="1577" actId="1076"/>
          <ac:picMkLst>
            <pc:docMk/>
            <pc:sldMk cId="3801134658" sldId="2530"/>
            <ac:picMk id="6" creationId="{0C04DD21-F00A-7D46-B1A2-7BF4C235F35F}"/>
          </ac:picMkLst>
        </pc:picChg>
      </pc:sldChg>
      <pc:sldChg chg="addSp modSp new mod">
        <pc:chgData name="魏 星达" userId="ca17b13798aa44f7" providerId="LiveId" clId="{DFEBE6DE-6B2A-0747-8C14-6EDC18F0A205}" dt="2021-09-22T06:28:19.693" v="1571"/>
        <pc:sldMkLst>
          <pc:docMk/>
          <pc:sldMk cId="3220786574" sldId="2531"/>
        </pc:sldMkLst>
        <pc:spChg chg="mod">
          <ac:chgData name="魏 星达" userId="ca17b13798aa44f7" providerId="LiveId" clId="{DFEBE6DE-6B2A-0747-8C14-6EDC18F0A205}" dt="2021-09-22T01:04:05.677" v="1183"/>
          <ac:spMkLst>
            <pc:docMk/>
            <pc:sldMk cId="3220786574" sldId="2531"/>
            <ac:spMk id="2" creationId="{8CD7F9F9-AB53-0544-A5B5-095201051253}"/>
          </ac:spMkLst>
        </pc:spChg>
        <pc:spChg chg="mod">
          <ac:chgData name="魏 星达" userId="ca17b13798aa44f7" providerId="LiveId" clId="{DFEBE6DE-6B2A-0747-8C14-6EDC18F0A205}" dt="2021-09-22T06:28:12.165" v="1570" actId="20577"/>
          <ac:spMkLst>
            <pc:docMk/>
            <pc:sldMk cId="3220786574" sldId="2531"/>
            <ac:spMk id="3" creationId="{4AFEEFAB-73BA-904A-8317-18CC7CEFD812}"/>
          </ac:spMkLst>
        </pc:spChg>
        <pc:picChg chg="add mod">
          <ac:chgData name="魏 星达" userId="ca17b13798aa44f7" providerId="LiveId" clId="{DFEBE6DE-6B2A-0747-8C14-6EDC18F0A205}" dt="2021-09-22T06:28:19.693" v="1571"/>
          <ac:picMkLst>
            <pc:docMk/>
            <pc:sldMk cId="3220786574" sldId="2531"/>
            <ac:picMk id="5" creationId="{AD9675F6-E979-B04C-9DC7-BB8FB32DF462}"/>
          </ac:picMkLst>
        </pc:picChg>
      </pc:sldChg>
      <pc:sldChg chg="modSp add mod">
        <pc:chgData name="魏 星达" userId="ca17b13798aa44f7" providerId="LiveId" clId="{DFEBE6DE-6B2A-0747-8C14-6EDC18F0A205}" dt="2021-09-22T06:33:08.809" v="1676" actId="400"/>
        <pc:sldMkLst>
          <pc:docMk/>
          <pc:sldMk cId="3884216641" sldId="2532"/>
        </pc:sldMkLst>
        <pc:spChg chg="mod">
          <ac:chgData name="魏 星达" userId="ca17b13798aa44f7" providerId="LiveId" clId="{DFEBE6DE-6B2A-0747-8C14-6EDC18F0A205}" dt="2021-09-22T06:33:08.809" v="1676" actId="400"/>
          <ac:spMkLst>
            <pc:docMk/>
            <pc:sldMk cId="3884216641" sldId="2532"/>
            <ac:spMk id="3" creationId="{02CA1259-C5E9-AA48-9CA5-79B6B7386517}"/>
          </ac:spMkLst>
        </pc:spChg>
      </pc:sldChg>
      <pc:sldChg chg="modSp add del mod">
        <pc:chgData name="魏 星达" userId="ca17b13798aa44f7" providerId="LiveId" clId="{DFEBE6DE-6B2A-0747-8C14-6EDC18F0A205}" dt="2021-09-22T06:33:05.772" v="1675" actId="2696"/>
        <pc:sldMkLst>
          <pc:docMk/>
          <pc:sldMk cId="3005891240" sldId="2533"/>
        </pc:sldMkLst>
        <pc:spChg chg="mod">
          <ac:chgData name="魏 星达" userId="ca17b13798aa44f7" providerId="LiveId" clId="{DFEBE6DE-6B2A-0747-8C14-6EDC18F0A205}" dt="2021-09-22T06:30:36.947" v="1608" actId="20577"/>
          <ac:spMkLst>
            <pc:docMk/>
            <pc:sldMk cId="3005891240" sldId="2533"/>
            <ac:spMk id="3" creationId="{02CA1259-C5E9-AA48-9CA5-79B6B7386517}"/>
          </ac:spMkLst>
        </pc:spChg>
      </pc:sldChg>
      <pc:sldChg chg="addSp modSp new mod">
        <pc:chgData name="魏 星达" userId="ca17b13798aa44f7" providerId="LiveId" clId="{DFEBE6DE-6B2A-0747-8C14-6EDC18F0A205}" dt="2021-09-22T06:34:03.800" v="1685"/>
        <pc:sldMkLst>
          <pc:docMk/>
          <pc:sldMk cId="1297956471" sldId="2534"/>
        </pc:sldMkLst>
        <pc:spChg chg="mod">
          <ac:chgData name="魏 星达" userId="ca17b13798aa44f7" providerId="LiveId" clId="{DFEBE6DE-6B2A-0747-8C14-6EDC18F0A205}" dt="2021-09-22T06:32:08.107" v="1666"/>
          <ac:spMkLst>
            <pc:docMk/>
            <pc:sldMk cId="1297956471" sldId="2534"/>
            <ac:spMk id="2" creationId="{ADFD50FA-CAB1-8C4A-9C08-6C0586E995F5}"/>
          </ac:spMkLst>
        </pc:spChg>
        <pc:spChg chg="mod">
          <ac:chgData name="魏 星达" userId="ca17b13798aa44f7" providerId="LiveId" clId="{DFEBE6DE-6B2A-0747-8C14-6EDC18F0A205}" dt="2021-09-22T06:33:48.115" v="1682" actId="400"/>
          <ac:spMkLst>
            <pc:docMk/>
            <pc:sldMk cId="1297956471" sldId="2534"/>
            <ac:spMk id="3" creationId="{440BB671-7202-E440-B4F1-278841FA32DC}"/>
          </ac:spMkLst>
        </pc:spChg>
        <pc:spChg chg="add mod">
          <ac:chgData name="魏 星达" userId="ca17b13798aa44f7" providerId="LiveId" clId="{DFEBE6DE-6B2A-0747-8C14-6EDC18F0A205}" dt="2021-09-22T06:33:52.100" v="1684" actId="1076"/>
          <ac:spMkLst>
            <pc:docMk/>
            <pc:sldMk cId="1297956471" sldId="2534"/>
            <ac:spMk id="6" creationId="{48CE47EB-C74D-4F4E-87FD-7FC5869CE067}"/>
          </ac:spMkLst>
        </pc:spChg>
        <pc:picChg chg="add mod">
          <ac:chgData name="魏 星达" userId="ca17b13798aa44f7" providerId="LiveId" clId="{DFEBE6DE-6B2A-0747-8C14-6EDC18F0A205}" dt="2021-09-22T06:33:50.368" v="1683" actId="1076"/>
          <ac:picMkLst>
            <pc:docMk/>
            <pc:sldMk cId="1297956471" sldId="2534"/>
            <ac:picMk id="5" creationId="{EA6ED65F-118B-AE40-A0D2-B63E6EAAC714}"/>
          </ac:picMkLst>
        </pc:picChg>
        <pc:picChg chg="add mod">
          <ac:chgData name="魏 星达" userId="ca17b13798aa44f7" providerId="LiveId" clId="{DFEBE6DE-6B2A-0747-8C14-6EDC18F0A205}" dt="2021-09-22T06:34:03.800" v="1685"/>
          <ac:picMkLst>
            <pc:docMk/>
            <pc:sldMk cId="1297956471" sldId="2534"/>
            <ac:picMk id="7" creationId="{5C1928EB-CC6E-2545-8EE5-C614334C27AF}"/>
          </ac:picMkLst>
        </pc:picChg>
      </pc:sldChg>
      <pc:sldChg chg="modSp add mod">
        <pc:chgData name="魏 星达" userId="ca17b13798aa44f7" providerId="LiveId" clId="{DFEBE6DE-6B2A-0747-8C14-6EDC18F0A205}" dt="2021-09-22T06:31:44.582" v="1665" actId="20577"/>
        <pc:sldMkLst>
          <pc:docMk/>
          <pc:sldMk cId="3481866004" sldId="2535"/>
        </pc:sldMkLst>
        <pc:spChg chg="mod">
          <ac:chgData name="魏 星达" userId="ca17b13798aa44f7" providerId="LiveId" clId="{DFEBE6DE-6B2A-0747-8C14-6EDC18F0A205}" dt="2021-09-22T06:31:44.582" v="1665" actId="20577"/>
          <ac:spMkLst>
            <pc:docMk/>
            <pc:sldMk cId="3481866004" sldId="2535"/>
            <ac:spMk id="5" creationId="{375403D9-9667-EA4B-986A-9CD8EA818815}"/>
          </ac:spMkLst>
        </pc:spChg>
      </pc:sldChg>
      <pc:sldChg chg="modSp new mod">
        <pc:chgData name="魏 星达" userId="ca17b13798aa44f7" providerId="LiveId" clId="{DFEBE6DE-6B2A-0747-8C14-6EDC18F0A205}" dt="2021-09-23T12:58:11.848" v="2202" actId="20577"/>
        <pc:sldMkLst>
          <pc:docMk/>
          <pc:sldMk cId="4036396395" sldId="2536"/>
        </pc:sldMkLst>
        <pc:spChg chg="mod">
          <ac:chgData name="魏 星达" userId="ca17b13798aa44f7" providerId="LiveId" clId="{DFEBE6DE-6B2A-0747-8C14-6EDC18F0A205}" dt="2021-09-23T12:58:11.848" v="2202" actId="20577"/>
          <ac:spMkLst>
            <pc:docMk/>
            <pc:sldMk cId="4036396395" sldId="2536"/>
            <ac:spMk id="2" creationId="{55A3AE6B-1C76-AC4B-B0B0-08342C3EF18F}"/>
          </ac:spMkLst>
        </pc:spChg>
        <pc:spChg chg="mod">
          <ac:chgData name="魏 星达" userId="ca17b13798aa44f7" providerId="LiveId" clId="{DFEBE6DE-6B2A-0747-8C14-6EDC18F0A205}" dt="2021-09-22T06:36:07.433" v="1711" actId="207"/>
          <ac:spMkLst>
            <pc:docMk/>
            <pc:sldMk cId="4036396395" sldId="2536"/>
            <ac:spMk id="3" creationId="{2BCE0944-7A67-8F4E-B077-97F0DFF2478A}"/>
          </ac:spMkLst>
        </pc:spChg>
      </pc:sldChg>
      <pc:sldChg chg="addSp delSp modSp new mod">
        <pc:chgData name="魏 星达" userId="ca17b13798aa44f7" providerId="LiveId" clId="{DFEBE6DE-6B2A-0747-8C14-6EDC18F0A205}" dt="2021-09-25T08:03:05.600" v="2554" actId="20577"/>
        <pc:sldMkLst>
          <pc:docMk/>
          <pc:sldMk cId="787822542" sldId="2537"/>
        </pc:sldMkLst>
        <pc:spChg chg="mod">
          <ac:chgData name="魏 星达" userId="ca17b13798aa44f7" providerId="LiveId" clId="{DFEBE6DE-6B2A-0747-8C14-6EDC18F0A205}" dt="2021-09-25T08:00:56.271" v="2533" actId="113"/>
          <ac:spMkLst>
            <pc:docMk/>
            <pc:sldMk cId="787822542" sldId="2537"/>
            <ac:spMk id="2" creationId="{6357C1B5-8F23-D249-8C71-479D71C857F1}"/>
          </ac:spMkLst>
        </pc:spChg>
        <pc:spChg chg="mod">
          <ac:chgData name="魏 星达" userId="ca17b13798aa44f7" providerId="LiveId" clId="{DFEBE6DE-6B2A-0747-8C14-6EDC18F0A205}" dt="2021-09-25T08:03:05.600" v="2554" actId="20577"/>
          <ac:spMkLst>
            <pc:docMk/>
            <pc:sldMk cId="787822542" sldId="2537"/>
            <ac:spMk id="3" creationId="{10B14A7F-50B5-B541-A75D-97903C9B1ED0}"/>
          </ac:spMkLst>
        </pc:spChg>
        <pc:spChg chg="add del mod">
          <ac:chgData name="魏 星达" userId="ca17b13798aa44f7" providerId="LiveId" clId="{DFEBE6DE-6B2A-0747-8C14-6EDC18F0A205}" dt="2021-09-22T06:37:24.534" v="1755"/>
          <ac:spMkLst>
            <pc:docMk/>
            <pc:sldMk cId="787822542" sldId="2537"/>
            <ac:spMk id="5" creationId="{60D23F91-010A-BE44-9D10-519AE83025AC}"/>
          </ac:spMkLst>
        </pc:spChg>
      </pc:sldChg>
      <pc:sldChg chg="modSp new mod">
        <pc:chgData name="魏 星达" userId="ca17b13798aa44f7" providerId="LiveId" clId="{DFEBE6DE-6B2A-0747-8C14-6EDC18F0A205}" dt="2021-09-23T12:45:59.162" v="1796" actId="113"/>
        <pc:sldMkLst>
          <pc:docMk/>
          <pc:sldMk cId="1307549202" sldId="2538"/>
        </pc:sldMkLst>
        <pc:spChg chg="mod">
          <ac:chgData name="魏 星达" userId="ca17b13798aa44f7" providerId="LiveId" clId="{DFEBE6DE-6B2A-0747-8C14-6EDC18F0A205}" dt="2021-09-23T12:45:59.162" v="1796" actId="113"/>
          <ac:spMkLst>
            <pc:docMk/>
            <pc:sldMk cId="1307549202" sldId="2538"/>
            <ac:spMk id="3" creationId="{6C866199-8ED3-AD45-BCB7-11F095945648}"/>
          </ac:spMkLst>
        </pc:spChg>
      </pc:sldChg>
      <pc:sldChg chg="modSp add mod">
        <pc:chgData name="魏 星达" userId="ca17b13798aa44f7" providerId="LiveId" clId="{DFEBE6DE-6B2A-0747-8C14-6EDC18F0A205}" dt="2021-09-23T05:59:58.343" v="1758" actId="2711"/>
        <pc:sldMkLst>
          <pc:docMk/>
          <pc:sldMk cId="3396465388" sldId="2539"/>
        </pc:sldMkLst>
        <pc:spChg chg="mod">
          <ac:chgData name="魏 星达" userId="ca17b13798aa44f7" providerId="LiveId" clId="{DFEBE6DE-6B2A-0747-8C14-6EDC18F0A205}" dt="2021-09-23T05:59:58.343" v="1758" actId="2711"/>
          <ac:spMkLst>
            <pc:docMk/>
            <pc:sldMk cId="3396465388" sldId="2539"/>
            <ac:spMk id="5" creationId="{375403D9-9667-EA4B-986A-9CD8EA818815}"/>
          </ac:spMkLst>
        </pc:spChg>
      </pc:sldChg>
      <pc:sldChg chg="modSp mod">
        <pc:chgData name="魏 星达" userId="ca17b13798aa44f7" providerId="LiveId" clId="{DFEBE6DE-6B2A-0747-8C14-6EDC18F0A205}" dt="2021-09-25T08:03:16.466" v="2556" actId="207"/>
        <pc:sldMkLst>
          <pc:docMk/>
          <pc:sldMk cId="1792842781" sldId="2540"/>
        </pc:sldMkLst>
        <pc:spChg chg="mod">
          <ac:chgData name="魏 星达" userId="ca17b13798aa44f7" providerId="LiveId" clId="{DFEBE6DE-6B2A-0747-8C14-6EDC18F0A205}" dt="2021-09-25T08:03:16.466" v="2556" actId="207"/>
          <ac:spMkLst>
            <pc:docMk/>
            <pc:sldMk cId="1792842781" sldId="2540"/>
            <ac:spMk id="3" creationId="{10B14A7F-50B5-B541-A75D-97903C9B1ED0}"/>
          </ac:spMkLst>
        </pc:spChg>
      </pc:sldChg>
      <pc:sldChg chg="ord">
        <pc:chgData name="魏 星达" userId="ca17b13798aa44f7" providerId="LiveId" clId="{DFEBE6DE-6B2A-0747-8C14-6EDC18F0A205}" dt="2021-09-23T12:51:10.891" v="1831" actId="20578"/>
        <pc:sldMkLst>
          <pc:docMk/>
          <pc:sldMk cId="865785568" sldId="2543"/>
        </pc:sldMkLst>
      </pc:sldChg>
      <pc:sldChg chg="modSp mod">
        <pc:chgData name="魏 星达" userId="ca17b13798aa44f7" providerId="LiveId" clId="{DFEBE6DE-6B2A-0747-8C14-6EDC18F0A205}" dt="2021-09-25T08:05:38.404" v="2577" actId="20577"/>
        <pc:sldMkLst>
          <pc:docMk/>
          <pc:sldMk cId="1532763515" sldId="2544"/>
        </pc:sldMkLst>
        <pc:spChg chg="mod">
          <ac:chgData name="魏 星达" userId="ca17b13798aa44f7" providerId="LiveId" clId="{DFEBE6DE-6B2A-0747-8C14-6EDC18F0A205}" dt="2021-09-25T08:05:38.404" v="2577" actId="20577"/>
          <ac:spMkLst>
            <pc:docMk/>
            <pc:sldMk cId="1532763515" sldId="2544"/>
            <ac:spMk id="3" creationId="{4BC0E6F5-0F41-254D-AC68-4F6B01138486}"/>
          </ac:spMkLst>
        </pc:spChg>
      </pc:sldChg>
      <pc:sldChg chg="modSp mod">
        <pc:chgData name="魏 星达" userId="ca17b13798aa44f7" providerId="LiveId" clId="{DFEBE6DE-6B2A-0747-8C14-6EDC18F0A205}" dt="2021-09-25T08:05:42.643" v="2580" actId="20577"/>
        <pc:sldMkLst>
          <pc:docMk/>
          <pc:sldMk cId="399971803" sldId="2545"/>
        </pc:sldMkLst>
        <pc:spChg chg="mod">
          <ac:chgData name="魏 星达" userId="ca17b13798aa44f7" providerId="LiveId" clId="{DFEBE6DE-6B2A-0747-8C14-6EDC18F0A205}" dt="2021-09-25T08:05:42.643" v="2580" actId="20577"/>
          <ac:spMkLst>
            <pc:docMk/>
            <pc:sldMk cId="399971803" sldId="2545"/>
            <ac:spMk id="3" creationId="{4BC0E6F5-0F41-254D-AC68-4F6B01138486}"/>
          </ac:spMkLst>
        </pc:spChg>
        <pc:picChg chg="mod">
          <ac:chgData name="魏 星达" userId="ca17b13798aa44f7" providerId="LiveId" clId="{DFEBE6DE-6B2A-0747-8C14-6EDC18F0A205}" dt="2021-09-23T11:29:49.516" v="1792" actId="1035"/>
          <ac:picMkLst>
            <pc:docMk/>
            <pc:sldMk cId="399971803" sldId="2545"/>
            <ac:picMk id="1026" creationId="{B382AEE8-945C-F148-B7FF-BE0D35598930}"/>
          </ac:picMkLst>
        </pc:picChg>
      </pc:sldChg>
      <pc:sldChg chg="del">
        <pc:chgData name="魏 星达" userId="ca17b13798aa44f7" providerId="LiveId" clId="{DFEBE6DE-6B2A-0747-8C14-6EDC18F0A205}" dt="2021-09-25T08:03:26.610" v="2557" actId="2696"/>
        <pc:sldMkLst>
          <pc:docMk/>
          <pc:sldMk cId="520146593" sldId="2546"/>
        </pc:sldMkLst>
      </pc:sldChg>
      <pc:sldChg chg="addSp modSp mod">
        <pc:chgData name="魏 星达" userId="ca17b13798aa44f7" providerId="LiveId" clId="{DFEBE6DE-6B2A-0747-8C14-6EDC18F0A205}" dt="2021-09-23T12:42:43.830" v="1794" actId="20577"/>
        <pc:sldMkLst>
          <pc:docMk/>
          <pc:sldMk cId="2369740244" sldId="2547"/>
        </pc:sldMkLst>
        <pc:spChg chg="mod">
          <ac:chgData name="魏 星达" userId="ca17b13798aa44f7" providerId="LiveId" clId="{DFEBE6DE-6B2A-0747-8C14-6EDC18F0A205}" dt="2021-09-23T12:42:43.830" v="1794" actId="20577"/>
          <ac:spMkLst>
            <pc:docMk/>
            <pc:sldMk cId="2369740244" sldId="2547"/>
            <ac:spMk id="3" creationId="{B82C0A54-CF04-E548-B6AA-D123E6F7E27D}"/>
          </ac:spMkLst>
        </pc:spChg>
        <pc:spChg chg="add mod">
          <ac:chgData name="魏 星达" userId="ca17b13798aa44f7" providerId="LiveId" clId="{DFEBE6DE-6B2A-0747-8C14-6EDC18F0A205}" dt="2021-09-23T11:01:47.592" v="1768" actId="1076"/>
          <ac:spMkLst>
            <pc:docMk/>
            <pc:sldMk cId="2369740244" sldId="2547"/>
            <ac:spMk id="6" creationId="{A98644E5-DA75-A645-804B-9004EF177C03}"/>
          </ac:spMkLst>
        </pc:spChg>
        <pc:spChg chg="add mod">
          <ac:chgData name="魏 星达" userId="ca17b13798aa44f7" providerId="LiveId" clId="{DFEBE6DE-6B2A-0747-8C14-6EDC18F0A205}" dt="2021-09-23T11:01:40.128" v="1765" actId="1076"/>
          <ac:spMkLst>
            <pc:docMk/>
            <pc:sldMk cId="2369740244" sldId="2547"/>
            <ac:spMk id="13" creationId="{8D24EC90-72F8-FA48-A322-6CF672F072B6}"/>
          </ac:spMkLst>
        </pc:spChg>
        <pc:spChg chg="add mod">
          <ac:chgData name="魏 星达" userId="ca17b13798aa44f7" providerId="LiveId" clId="{DFEBE6DE-6B2A-0747-8C14-6EDC18F0A205}" dt="2021-09-23T11:02:15.298" v="1790" actId="20577"/>
          <ac:spMkLst>
            <pc:docMk/>
            <pc:sldMk cId="2369740244" sldId="2547"/>
            <ac:spMk id="15" creationId="{6BF43CBC-39BC-974E-9387-D1F04E109C02}"/>
          </ac:spMkLst>
        </pc:spChg>
      </pc:sldChg>
      <pc:sldChg chg="del">
        <pc:chgData name="魏 星达" userId="ca17b13798aa44f7" providerId="LiveId" clId="{DFEBE6DE-6B2A-0747-8C14-6EDC18F0A205}" dt="2021-09-23T12:48:55.784" v="1815" actId="2696"/>
        <pc:sldMkLst>
          <pc:docMk/>
          <pc:sldMk cId="255497814" sldId="2549"/>
        </pc:sldMkLst>
      </pc:sldChg>
      <pc:sldChg chg="modSp new mod">
        <pc:chgData name="魏 星达" userId="ca17b13798aa44f7" providerId="LiveId" clId="{DFEBE6DE-6B2A-0747-8C14-6EDC18F0A205}" dt="2021-09-23T12:48:43.262" v="1814" actId="2711"/>
        <pc:sldMkLst>
          <pc:docMk/>
          <pc:sldMk cId="14013840" sldId="2551"/>
        </pc:sldMkLst>
        <pc:spChg chg="mod">
          <ac:chgData name="魏 星达" userId="ca17b13798aa44f7" providerId="LiveId" clId="{DFEBE6DE-6B2A-0747-8C14-6EDC18F0A205}" dt="2021-09-23T12:46:57.738" v="1798"/>
          <ac:spMkLst>
            <pc:docMk/>
            <pc:sldMk cId="14013840" sldId="2551"/>
            <ac:spMk id="2" creationId="{55A7E1DA-8F9F-684B-9B0B-5B6A8322B979}"/>
          </ac:spMkLst>
        </pc:spChg>
        <pc:spChg chg="mod">
          <ac:chgData name="魏 星达" userId="ca17b13798aa44f7" providerId="LiveId" clId="{DFEBE6DE-6B2A-0747-8C14-6EDC18F0A205}" dt="2021-09-23T12:48:43.262" v="1814" actId="2711"/>
          <ac:spMkLst>
            <pc:docMk/>
            <pc:sldMk cId="14013840" sldId="2551"/>
            <ac:spMk id="3" creationId="{2938886E-6809-6D43-8AD9-354BCCF01DCC}"/>
          </ac:spMkLst>
        </pc:spChg>
      </pc:sldChg>
      <pc:sldChg chg="addSp delSp modSp new mod delAnim modAnim">
        <pc:chgData name="魏 星达" userId="ca17b13798aa44f7" providerId="LiveId" clId="{DFEBE6DE-6B2A-0747-8C14-6EDC18F0A205}" dt="2021-09-23T13:02:51.080" v="2275" actId="1076"/>
        <pc:sldMkLst>
          <pc:docMk/>
          <pc:sldMk cId="2945230003" sldId="2552"/>
        </pc:sldMkLst>
        <pc:spChg chg="mod">
          <ac:chgData name="魏 星达" userId="ca17b13798aa44f7" providerId="LiveId" clId="{DFEBE6DE-6B2A-0747-8C14-6EDC18F0A205}" dt="2021-09-23T12:51:41.527" v="1865" actId="20577"/>
          <ac:spMkLst>
            <pc:docMk/>
            <pc:sldMk cId="2945230003" sldId="2552"/>
            <ac:spMk id="2" creationId="{ABA6EDBB-BDC0-7942-B5EB-225F4D63A5F0}"/>
          </ac:spMkLst>
        </pc:spChg>
        <pc:spChg chg="mod">
          <ac:chgData name="魏 星达" userId="ca17b13798aa44f7" providerId="LiveId" clId="{DFEBE6DE-6B2A-0747-8C14-6EDC18F0A205}" dt="2021-09-23T13:00:55.350" v="2255" actId="11"/>
          <ac:spMkLst>
            <pc:docMk/>
            <pc:sldMk cId="2945230003" sldId="2552"/>
            <ac:spMk id="3" creationId="{12ADDE9C-2026-F141-B91B-C8D26CF21B03}"/>
          </ac:spMkLst>
        </pc:spChg>
        <pc:spChg chg="add del mod">
          <ac:chgData name="魏 星达" userId="ca17b13798aa44f7" providerId="LiveId" clId="{DFEBE6DE-6B2A-0747-8C14-6EDC18F0A205}" dt="2021-09-23T13:02:01.010" v="2268" actId="478"/>
          <ac:spMkLst>
            <pc:docMk/>
            <pc:sldMk cId="2945230003" sldId="2552"/>
            <ac:spMk id="5" creationId="{FE81D16B-DC46-684C-A198-C3A30D4E9B62}"/>
          </ac:spMkLst>
        </pc:spChg>
        <pc:spChg chg="add mod">
          <ac:chgData name="魏 星达" userId="ca17b13798aa44f7" providerId="LiveId" clId="{DFEBE6DE-6B2A-0747-8C14-6EDC18F0A205}" dt="2021-09-23T13:01:31.681" v="2261" actId="2711"/>
          <ac:spMkLst>
            <pc:docMk/>
            <pc:sldMk cId="2945230003" sldId="2552"/>
            <ac:spMk id="6" creationId="{E7DB21A2-3BE9-8543-B14B-3A0EB510EAF5}"/>
          </ac:spMkLst>
        </pc:spChg>
        <pc:spChg chg="add del mod">
          <ac:chgData name="魏 星达" userId="ca17b13798aa44f7" providerId="LiveId" clId="{DFEBE6DE-6B2A-0747-8C14-6EDC18F0A205}" dt="2021-09-23T13:02:01.010" v="2268" actId="478"/>
          <ac:spMkLst>
            <pc:docMk/>
            <pc:sldMk cId="2945230003" sldId="2552"/>
            <ac:spMk id="7" creationId="{CC23381D-B61B-214E-B0D8-BA18A730C5EA}"/>
          </ac:spMkLst>
        </pc:spChg>
        <pc:spChg chg="add mod">
          <ac:chgData name="魏 星达" userId="ca17b13798aa44f7" providerId="LiveId" clId="{DFEBE6DE-6B2A-0747-8C14-6EDC18F0A205}" dt="2021-09-23T13:02:04.001" v="2269" actId="1076"/>
          <ac:spMkLst>
            <pc:docMk/>
            <pc:sldMk cId="2945230003" sldId="2552"/>
            <ac:spMk id="8" creationId="{D123436A-0CB0-E248-8E75-D8544B4F3953}"/>
          </ac:spMkLst>
        </pc:spChg>
        <pc:picChg chg="add mod">
          <ac:chgData name="魏 星达" userId="ca17b13798aa44f7" providerId="LiveId" clId="{DFEBE6DE-6B2A-0747-8C14-6EDC18F0A205}" dt="2021-09-23T13:02:51.080" v="2275" actId="1076"/>
          <ac:picMkLst>
            <pc:docMk/>
            <pc:sldMk cId="2945230003" sldId="2552"/>
            <ac:picMk id="12" creationId="{7FF34BB3-21C5-A948-956C-7103D398B8C8}"/>
          </ac:picMkLst>
        </pc:picChg>
        <pc:cxnChg chg="add mod">
          <ac:chgData name="魏 星达" userId="ca17b13798aa44f7" providerId="LiveId" clId="{DFEBE6DE-6B2A-0747-8C14-6EDC18F0A205}" dt="2021-09-23T13:02:20.043" v="2273" actId="692"/>
          <ac:cxnSpMkLst>
            <pc:docMk/>
            <pc:sldMk cId="2945230003" sldId="2552"/>
            <ac:cxnSpMk id="10" creationId="{E4F88E23-61F1-6449-9ED4-65BDB43A0C98}"/>
          </ac:cxnSpMkLst>
        </pc:cxnChg>
      </pc:sldChg>
      <pc:sldChg chg="modSp new del mod">
        <pc:chgData name="魏 星达" userId="ca17b13798aa44f7" providerId="LiveId" clId="{DFEBE6DE-6B2A-0747-8C14-6EDC18F0A205}" dt="2021-09-23T12:50:44.287" v="1827" actId="2696"/>
        <pc:sldMkLst>
          <pc:docMk/>
          <pc:sldMk cId="2982830739" sldId="2552"/>
        </pc:sldMkLst>
        <pc:spChg chg="mod">
          <ac:chgData name="魏 星达" userId="ca17b13798aa44f7" providerId="LiveId" clId="{DFEBE6DE-6B2A-0747-8C14-6EDC18F0A205}" dt="2021-09-23T12:50:00.164" v="1826" actId="20577"/>
          <ac:spMkLst>
            <pc:docMk/>
            <pc:sldMk cId="2982830739" sldId="2552"/>
            <ac:spMk id="2" creationId="{EB627622-9E77-E74F-86CC-84E9034DEB85}"/>
          </ac:spMkLst>
        </pc:spChg>
      </pc:sldChg>
      <pc:sldChg chg="addSp modSp new mod modAnim">
        <pc:chgData name="魏 星达" userId="ca17b13798aa44f7" providerId="LiveId" clId="{DFEBE6DE-6B2A-0747-8C14-6EDC18F0A205}" dt="2021-09-23T14:53:03.315" v="2397" actId="1076"/>
        <pc:sldMkLst>
          <pc:docMk/>
          <pc:sldMk cId="2985995492" sldId="2553"/>
        </pc:sldMkLst>
        <pc:spChg chg="mod">
          <ac:chgData name="魏 星达" userId="ca17b13798aa44f7" providerId="LiveId" clId="{DFEBE6DE-6B2A-0747-8C14-6EDC18F0A205}" dt="2021-09-23T14:52:33.228" v="2394"/>
          <ac:spMkLst>
            <pc:docMk/>
            <pc:sldMk cId="2985995492" sldId="2553"/>
            <ac:spMk id="2" creationId="{881C0D01-EA3D-D247-B9BC-0C753E3CB561}"/>
          </ac:spMkLst>
        </pc:spChg>
        <pc:spChg chg="mod">
          <ac:chgData name="魏 星达" userId="ca17b13798aa44f7" providerId="LiveId" clId="{DFEBE6DE-6B2A-0747-8C14-6EDC18F0A205}" dt="2021-09-23T12:55:06.693" v="2189" actId="15"/>
          <ac:spMkLst>
            <pc:docMk/>
            <pc:sldMk cId="2985995492" sldId="2553"/>
            <ac:spMk id="3" creationId="{356DD59D-A954-6D4B-BF89-F4AAD7944ACB}"/>
          </ac:spMkLst>
        </pc:spChg>
        <pc:spChg chg="add mod">
          <ac:chgData name="魏 星达" userId="ca17b13798aa44f7" providerId="LiveId" clId="{DFEBE6DE-6B2A-0747-8C14-6EDC18F0A205}" dt="2021-09-23T14:52:58.860" v="2396" actId="14100"/>
          <ac:spMkLst>
            <pc:docMk/>
            <pc:sldMk cId="2985995492" sldId="2553"/>
            <ac:spMk id="5" creationId="{7BEEA168-0304-9143-B472-44F358E0754F}"/>
          </ac:spMkLst>
        </pc:spChg>
        <pc:spChg chg="add mod">
          <ac:chgData name="魏 星达" userId="ca17b13798aa44f7" providerId="LiveId" clId="{DFEBE6DE-6B2A-0747-8C14-6EDC18F0A205}" dt="2021-09-23T14:53:03.315" v="2397" actId="1076"/>
          <ac:spMkLst>
            <pc:docMk/>
            <pc:sldMk cId="2985995492" sldId="2553"/>
            <ac:spMk id="6" creationId="{F8F3B364-CCB8-8E4C-ACC4-1B3852F784D9}"/>
          </ac:spMkLst>
        </pc:spChg>
      </pc:sldChg>
      <pc:sldChg chg="modSp new del mod">
        <pc:chgData name="魏 星达" userId="ca17b13798aa44f7" providerId="LiveId" clId="{DFEBE6DE-6B2A-0747-8C14-6EDC18F0A205}" dt="2021-09-23T12:59:07.630" v="2237" actId="2696"/>
        <pc:sldMkLst>
          <pc:docMk/>
          <pc:sldMk cId="1223195278" sldId="2554"/>
        </pc:sldMkLst>
        <pc:spChg chg="mod">
          <ac:chgData name="魏 星达" userId="ca17b13798aa44f7" providerId="LiveId" clId="{DFEBE6DE-6B2A-0747-8C14-6EDC18F0A205}" dt="2021-09-23T12:58:54.454" v="2236" actId="20577"/>
          <ac:spMkLst>
            <pc:docMk/>
            <pc:sldMk cId="1223195278" sldId="2554"/>
            <ac:spMk id="2" creationId="{BFC3E208-4534-D740-A053-D7656585F0E6}"/>
          </ac:spMkLst>
        </pc:spChg>
        <pc:spChg chg="mod">
          <ac:chgData name="魏 星达" userId="ca17b13798aa44f7" providerId="LiveId" clId="{DFEBE6DE-6B2A-0747-8C14-6EDC18F0A205}" dt="2021-09-23T12:58:48.341" v="2225" actId="20577"/>
          <ac:spMkLst>
            <pc:docMk/>
            <pc:sldMk cId="1223195278" sldId="2554"/>
            <ac:spMk id="3" creationId="{6BEC2A1B-BB2C-0C40-9605-E0D83014BED2}"/>
          </ac:spMkLst>
        </pc:spChg>
      </pc:sldChg>
      <pc:sldChg chg="addSp delSp modSp new mod modAnim">
        <pc:chgData name="魏 星达" userId="ca17b13798aa44f7" providerId="LiveId" clId="{DFEBE6DE-6B2A-0747-8C14-6EDC18F0A205}" dt="2021-09-23T13:05:21.622" v="2290"/>
        <pc:sldMkLst>
          <pc:docMk/>
          <pc:sldMk cId="2406757905" sldId="2554"/>
        </pc:sldMkLst>
        <pc:spChg chg="mod">
          <ac:chgData name="魏 星达" userId="ca17b13798aa44f7" providerId="LiveId" clId="{DFEBE6DE-6B2A-0747-8C14-6EDC18F0A205}" dt="2021-09-23T13:04:28.224" v="2278"/>
          <ac:spMkLst>
            <pc:docMk/>
            <pc:sldMk cId="2406757905" sldId="2554"/>
            <ac:spMk id="2" creationId="{FC642AB6-A772-5C44-A092-27C21E1F4C26}"/>
          </ac:spMkLst>
        </pc:spChg>
        <pc:spChg chg="mod">
          <ac:chgData name="魏 星达" userId="ca17b13798aa44f7" providerId="LiveId" clId="{DFEBE6DE-6B2A-0747-8C14-6EDC18F0A205}" dt="2021-09-23T13:04:32.846" v="2279"/>
          <ac:spMkLst>
            <pc:docMk/>
            <pc:sldMk cId="2406757905" sldId="2554"/>
            <ac:spMk id="3" creationId="{3AABB5BA-AD22-D741-A2A0-1939A854C19A}"/>
          </ac:spMkLst>
        </pc:spChg>
        <pc:spChg chg="add mod">
          <ac:chgData name="魏 星达" userId="ca17b13798aa44f7" providerId="LiveId" clId="{DFEBE6DE-6B2A-0747-8C14-6EDC18F0A205}" dt="2021-09-23T13:04:48.950" v="2286" actId="1038"/>
          <ac:spMkLst>
            <pc:docMk/>
            <pc:sldMk cId="2406757905" sldId="2554"/>
            <ac:spMk id="5" creationId="{934E9DF0-C946-E248-B9C0-551D068FCC8E}"/>
          </ac:spMkLst>
        </pc:spChg>
        <pc:spChg chg="add mod">
          <ac:chgData name="魏 星达" userId="ca17b13798aa44f7" providerId="LiveId" clId="{DFEBE6DE-6B2A-0747-8C14-6EDC18F0A205}" dt="2021-09-23T13:04:54.328" v="2287" actId="1076"/>
          <ac:spMkLst>
            <pc:docMk/>
            <pc:sldMk cId="2406757905" sldId="2554"/>
            <ac:spMk id="6" creationId="{B045AA8C-67F1-F240-8943-4B0070DEE578}"/>
          </ac:spMkLst>
        </pc:spChg>
        <pc:spChg chg="add mod">
          <ac:chgData name="魏 星达" userId="ca17b13798aa44f7" providerId="LiveId" clId="{DFEBE6DE-6B2A-0747-8C14-6EDC18F0A205}" dt="2021-09-23T13:05:21.622" v="2290"/>
          <ac:spMkLst>
            <pc:docMk/>
            <pc:sldMk cId="2406757905" sldId="2554"/>
            <ac:spMk id="9" creationId="{3DA2CFDA-25F2-DA4D-8563-A6F0869BAC30}"/>
          </ac:spMkLst>
        </pc:spChg>
        <pc:spChg chg="add mod">
          <ac:chgData name="魏 星达" userId="ca17b13798aa44f7" providerId="LiveId" clId="{DFEBE6DE-6B2A-0747-8C14-6EDC18F0A205}" dt="2021-09-23T13:05:21.622" v="2290"/>
          <ac:spMkLst>
            <pc:docMk/>
            <pc:sldMk cId="2406757905" sldId="2554"/>
            <ac:spMk id="11" creationId="{BB7F9BF5-FEC2-664E-B3B7-61D0C12FC086}"/>
          </ac:spMkLst>
        </pc:spChg>
        <pc:spChg chg="add mod">
          <ac:chgData name="魏 星达" userId="ca17b13798aa44f7" providerId="LiveId" clId="{DFEBE6DE-6B2A-0747-8C14-6EDC18F0A205}" dt="2021-09-23T13:05:21.622" v="2290"/>
          <ac:spMkLst>
            <pc:docMk/>
            <pc:sldMk cId="2406757905" sldId="2554"/>
            <ac:spMk id="12" creationId="{8CA93B0D-7DF5-5A40-8DB0-D6DFFA1BEC6D}"/>
          </ac:spMkLst>
        </pc:spChg>
        <pc:spChg chg="add mod">
          <ac:chgData name="魏 星达" userId="ca17b13798aa44f7" providerId="LiveId" clId="{DFEBE6DE-6B2A-0747-8C14-6EDC18F0A205}" dt="2021-09-23T13:05:21.622" v="2290"/>
          <ac:spMkLst>
            <pc:docMk/>
            <pc:sldMk cId="2406757905" sldId="2554"/>
            <ac:spMk id="15" creationId="{B182A4B4-0D8D-B541-9940-F4748809FB4B}"/>
          </ac:spMkLst>
        </pc:spChg>
        <pc:picChg chg="add del mod">
          <ac:chgData name="魏 星达" userId="ca17b13798aa44f7" providerId="LiveId" clId="{DFEBE6DE-6B2A-0747-8C14-6EDC18F0A205}" dt="2021-09-23T13:05:21.341" v="2289" actId="478"/>
          <ac:picMkLst>
            <pc:docMk/>
            <pc:sldMk cId="2406757905" sldId="2554"/>
            <ac:picMk id="7" creationId="{6F382968-53F6-734B-9388-F232ABC23C41}"/>
          </ac:picMkLst>
        </pc:picChg>
        <pc:picChg chg="add mod">
          <ac:chgData name="魏 星达" userId="ca17b13798aa44f7" providerId="LiveId" clId="{DFEBE6DE-6B2A-0747-8C14-6EDC18F0A205}" dt="2021-09-23T13:05:21.622" v="2290"/>
          <ac:picMkLst>
            <pc:docMk/>
            <pc:sldMk cId="2406757905" sldId="2554"/>
            <ac:picMk id="8" creationId="{5E5C7BA0-31E0-A54F-B76B-6CB8573E231E}"/>
          </ac:picMkLst>
        </pc:picChg>
        <pc:cxnChg chg="add mod">
          <ac:chgData name="魏 星达" userId="ca17b13798aa44f7" providerId="LiveId" clId="{DFEBE6DE-6B2A-0747-8C14-6EDC18F0A205}" dt="2021-09-23T13:05:21.622" v="2290"/>
          <ac:cxnSpMkLst>
            <pc:docMk/>
            <pc:sldMk cId="2406757905" sldId="2554"/>
            <ac:cxnSpMk id="10" creationId="{AE0E17EA-B655-F745-A19F-E4450D4FF16E}"/>
          </ac:cxnSpMkLst>
        </pc:cxnChg>
        <pc:cxnChg chg="add mod">
          <ac:chgData name="魏 星达" userId="ca17b13798aa44f7" providerId="LiveId" clId="{DFEBE6DE-6B2A-0747-8C14-6EDC18F0A205}" dt="2021-09-23T13:05:21.622" v="2290"/>
          <ac:cxnSpMkLst>
            <pc:docMk/>
            <pc:sldMk cId="2406757905" sldId="2554"/>
            <ac:cxnSpMk id="13" creationId="{39583E68-9855-6642-8848-017AE4BF0769}"/>
          </ac:cxnSpMkLst>
        </pc:cxnChg>
        <pc:cxnChg chg="add mod">
          <ac:chgData name="魏 星达" userId="ca17b13798aa44f7" providerId="LiveId" clId="{DFEBE6DE-6B2A-0747-8C14-6EDC18F0A205}" dt="2021-09-23T13:05:21.622" v="2290"/>
          <ac:cxnSpMkLst>
            <pc:docMk/>
            <pc:sldMk cId="2406757905" sldId="2554"/>
            <ac:cxnSpMk id="14" creationId="{66FDFCE0-B064-3F48-9AAF-C409817812F4}"/>
          </ac:cxnSpMkLst>
        </pc:cxnChg>
      </pc:sldChg>
      <pc:sldChg chg="addSp delSp modSp new mod modAnim">
        <pc:chgData name="魏 星达" userId="ca17b13798aa44f7" providerId="LiveId" clId="{DFEBE6DE-6B2A-0747-8C14-6EDC18F0A205}" dt="2021-09-23T14:51:47.728" v="2383"/>
        <pc:sldMkLst>
          <pc:docMk/>
          <pc:sldMk cId="2918058075" sldId="2555"/>
        </pc:sldMkLst>
        <pc:spChg chg="mod">
          <ac:chgData name="魏 星达" userId="ca17b13798aa44f7" providerId="LiveId" clId="{DFEBE6DE-6B2A-0747-8C14-6EDC18F0A205}" dt="2021-09-23T13:07:20.618" v="2292"/>
          <ac:spMkLst>
            <pc:docMk/>
            <pc:sldMk cId="2918058075" sldId="2555"/>
            <ac:spMk id="2" creationId="{05DF3F78-722E-FB4B-A3EA-4812121C5F8C}"/>
          </ac:spMkLst>
        </pc:spChg>
        <pc:spChg chg="mod">
          <ac:chgData name="魏 星达" userId="ca17b13798aa44f7" providerId="LiveId" clId="{DFEBE6DE-6B2A-0747-8C14-6EDC18F0A205}" dt="2021-09-23T13:08:30.864" v="2318" actId="207"/>
          <ac:spMkLst>
            <pc:docMk/>
            <pc:sldMk cId="2918058075" sldId="2555"/>
            <ac:spMk id="3" creationId="{D50B8BCF-11D8-FC42-9630-4C676F43A992}"/>
          </ac:spMkLst>
        </pc:spChg>
        <pc:picChg chg="add mod">
          <ac:chgData name="魏 星达" userId="ca17b13798aa44f7" providerId="LiveId" clId="{DFEBE6DE-6B2A-0747-8C14-6EDC18F0A205}" dt="2021-09-23T13:08:28.812" v="2317" actId="1076"/>
          <ac:picMkLst>
            <pc:docMk/>
            <pc:sldMk cId="2918058075" sldId="2555"/>
            <ac:picMk id="5" creationId="{D8185990-5929-A443-94C0-57C1AD795652}"/>
          </ac:picMkLst>
        </pc:picChg>
        <pc:picChg chg="add del mod">
          <ac:chgData name="魏 星达" userId="ca17b13798aa44f7" providerId="LiveId" clId="{DFEBE6DE-6B2A-0747-8C14-6EDC18F0A205}" dt="2021-09-23T14:51:47.728" v="2383"/>
          <ac:picMkLst>
            <pc:docMk/>
            <pc:sldMk cId="2918058075" sldId="2555"/>
            <ac:picMk id="6" creationId="{D213929E-C782-204D-A1FB-98C08747ECDB}"/>
          </ac:picMkLst>
        </pc:picChg>
      </pc:sldChg>
      <pc:sldChg chg="addSp delSp modSp new mod modShow">
        <pc:chgData name="魏 星达" userId="ca17b13798aa44f7" providerId="LiveId" clId="{DFEBE6DE-6B2A-0747-8C14-6EDC18F0A205}" dt="2021-09-23T14:50:48.689" v="2381" actId="729"/>
        <pc:sldMkLst>
          <pc:docMk/>
          <pc:sldMk cId="2297037489" sldId="2556"/>
        </pc:sldMkLst>
        <pc:spChg chg="mod">
          <ac:chgData name="魏 星达" userId="ca17b13798aa44f7" providerId="LiveId" clId="{DFEBE6DE-6B2A-0747-8C14-6EDC18F0A205}" dt="2021-09-23T13:08:03.956" v="2314" actId="20577"/>
          <ac:spMkLst>
            <pc:docMk/>
            <pc:sldMk cId="2297037489" sldId="2556"/>
            <ac:spMk id="2" creationId="{37D9192C-B478-C64C-8705-EB12951A309D}"/>
          </ac:spMkLst>
        </pc:spChg>
        <pc:spChg chg="del">
          <ac:chgData name="魏 星达" userId="ca17b13798aa44f7" providerId="LiveId" clId="{DFEBE6DE-6B2A-0747-8C14-6EDC18F0A205}" dt="2021-09-23T13:10:06.447" v="2319" actId="478"/>
          <ac:spMkLst>
            <pc:docMk/>
            <pc:sldMk cId="2297037489" sldId="2556"/>
            <ac:spMk id="3" creationId="{6310A1B2-37C7-E944-B1C6-4FD4A8287BAB}"/>
          </ac:spMkLst>
        </pc:spChg>
        <pc:spChg chg="add mod">
          <ac:chgData name="魏 星达" userId="ca17b13798aa44f7" providerId="LiveId" clId="{DFEBE6DE-6B2A-0747-8C14-6EDC18F0A205}" dt="2021-09-23T14:50:21.856" v="2380" actId="400"/>
          <ac:spMkLst>
            <pc:docMk/>
            <pc:sldMk cId="2297037489" sldId="2556"/>
            <ac:spMk id="5" creationId="{5BC17344-7838-9B42-A430-C5243FB3DCC4}"/>
          </ac:spMkLst>
        </pc:spChg>
        <pc:spChg chg="add mod">
          <ac:chgData name="魏 星达" userId="ca17b13798aa44f7" providerId="LiveId" clId="{DFEBE6DE-6B2A-0747-8C14-6EDC18F0A205}" dt="2021-09-23T14:49:25.994" v="2359"/>
          <ac:spMkLst>
            <pc:docMk/>
            <pc:sldMk cId="2297037489" sldId="2556"/>
            <ac:spMk id="6" creationId="{D8F0C777-D0AC-684B-A36F-CE3505F5A4A7}"/>
          </ac:spMkLst>
        </pc:spChg>
        <pc:spChg chg="add mod">
          <ac:chgData name="魏 星达" userId="ca17b13798aa44f7" providerId="LiveId" clId="{DFEBE6DE-6B2A-0747-8C14-6EDC18F0A205}" dt="2021-09-23T14:49:55.721" v="2362" actId="1076"/>
          <ac:spMkLst>
            <pc:docMk/>
            <pc:sldMk cId="2297037489" sldId="2556"/>
            <ac:spMk id="7" creationId="{4369CAC6-D52F-FD42-868A-4D892F63FC2E}"/>
          </ac:spMkLst>
        </pc:spChg>
        <pc:spChg chg="add mod">
          <ac:chgData name="魏 星达" userId="ca17b13798aa44f7" providerId="LiveId" clId="{DFEBE6DE-6B2A-0747-8C14-6EDC18F0A205}" dt="2021-09-23T14:50:11.253" v="2377" actId="1076"/>
          <ac:spMkLst>
            <pc:docMk/>
            <pc:sldMk cId="2297037489" sldId="2556"/>
            <ac:spMk id="8" creationId="{FA20989D-67CF-3845-BC6D-4229F3C331F4}"/>
          </ac:spMkLst>
        </pc:spChg>
        <pc:picChg chg="add mod">
          <ac:chgData name="魏 星达" userId="ca17b13798aa44f7" providerId="LiveId" clId="{DFEBE6DE-6B2A-0747-8C14-6EDC18F0A205}" dt="2021-09-23T14:50:19.241" v="2379" actId="1076"/>
          <ac:picMkLst>
            <pc:docMk/>
            <pc:sldMk cId="2297037489" sldId="2556"/>
            <ac:picMk id="9" creationId="{577E0203-2FC9-A64B-A297-359F3CA6613F}"/>
          </ac:picMkLst>
        </pc:picChg>
      </pc:sldChg>
      <pc:sldChg chg="modSp new mod">
        <pc:chgData name="魏 星达" userId="ca17b13798aa44f7" providerId="LiveId" clId="{DFEBE6DE-6B2A-0747-8C14-6EDC18F0A205}" dt="2021-09-23T14:52:18.083" v="2392" actId="207"/>
        <pc:sldMkLst>
          <pc:docMk/>
          <pc:sldMk cId="463457236" sldId="2557"/>
        </pc:sldMkLst>
        <pc:spChg chg="mod">
          <ac:chgData name="魏 星达" userId="ca17b13798aa44f7" providerId="LiveId" clId="{DFEBE6DE-6B2A-0747-8C14-6EDC18F0A205}" dt="2021-09-23T14:52:01.617" v="2387"/>
          <ac:spMkLst>
            <pc:docMk/>
            <pc:sldMk cId="463457236" sldId="2557"/>
            <ac:spMk id="2" creationId="{558E5146-A2A2-BF4D-B276-A7F41EA7CCED}"/>
          </ac:spMkLst>
        </pc:spChg>
        <pc:spChg chg="mod">
          <ac:chgData name="魏 星达" userId="ca17b13798aa44f7" providerId="LiveId" clId="{DFEBE6DE-6B2A-0747-8C14-6EDC18F0A205}" dt="2021-09-23T14:52:18.083" v="2392" actId="207"/>
          <ac:spMkLst>
            <pc:docMk/>
            <pc:sldMk cId="463457236" sldId="2557"/>
            <ac:spMk id="3" creationId="{678225B6-149D-6A4B-8450-F7BC7326039F}"/>
          </ac:spMkLst>
        </pc:spChg>
      </pc:sldChg>
      <pc:sldChg chg="new">
        <pc:chgData name="魏 星达" userId="ca17b13798aa44f7" providerId="LiveId" clId="{DFEBE6DE-6B2A-0747-8C14-6EDC18F0A205}" dt="2021-09-23T14:53:18.467" v="2398" actId="680"/>
        <pc:sldMkLst>
          <pc:docMk/>
          <pc:sldMk cId="1150089371" sldId="2558"/>
        </pc:sldMkLst>
      </pc:sldChg>
      <pc:sldChg chg="modSp mod">
        <pc:chgData name="魏 星达" userId="ca17b13798aa44f7" providerId="LiveId" clId="{DFEBE6DE-6B2A-0747-8C14-6EDC18F0A205}" dt="2021-09-25T08:05:10.616" v="2574" actId="2711"/>
        <pc:sldMkLst>
          <pc:docMk/>
          <pc:sldMk cId="1171412597" sldId="2559"/>
        </pc:sldMkLst>
        <pc:spChg chg="mod">
          <ac:chgData name="魏 星达" userId="ca17b13798aa44f7" providerId="LiveId" clId="{DFEBE6DE-6B2A-0747-8C14-6EDC18F0A205}" dt="2021-09-25T08:05:10.616" v="2574" actId="2711"/>
          <ac:spMkLst>
            <pc:docMk/>
            <pc:sldMk cId="1171412597" sldId="2559"/>
            <ac:spMk id="3" creationId="{B82C0A54-CF04-E548-B6AA-D123E6F7E27D}"/>
          </ac:spMkLst>
        </pc:spChg>
      </pc:sldChg>
    </pc:docChg>
  </pc:docChgLst>
  <pc:docChgLst>
    <pc:chgData name="魏 星达" userId="ca17b13798aa44f7" providerId="LiveId" clId="{1A940E2D-DF0A-234F-A78B-83EDEFBB7565}"/>
    <pc:docChg chg="undo custSel addSld delSld modSld">
      <pc:chgData name="魏 星达" userId="ca17b13798aa44f7" providerId="LiveId" clId="{1A940E2D-DF0A-234F-A78B-83EDEFBB7565}" dt="2021-09-08T07:11:06.452" v="7271" actId="20577"/>
      <pc:docMkLst>
        <pc:docMk/>
      </pc:docMkLst>
      <pc:sldChg chg="modSp mod">
        <pc:chgData name="魏 星达" userId="ca17b13798aa44f7" providerId="LiveId" clId="{1A940E2D-DF0A-234F-A78B-83EDEFBB7565}" dt="2021-09-07T12:26:39.446" v="1465" actId="20577"/>
        <pc:sldMkLst>
          <pc:docMk/>
          <pc:sldMk cId="3628960693" sldId="2241"/>
        </pc:sldMkLst>
        <pc:spChg chg="mod">
          <ac:chgData name="魏 星达" userId="ca17b13798aa44f7" providerId="LiveId" clId="{1A940E2D-DF0A-234F-A78B-83EDEFBB7565}" dt="2021-09-07T12:26:39.446" v="1465" actId="20577"/>
          <ac:spMkLst>
            <pc:docMk/>
            <pc:sldMk cId="3628960693" sldId="2241"/>
            <ac:spMk id="5" creationId="{2C7C6228-E47F-EA4B-8DD8-28647C76DDD6}"/>
          </ac:spMkLst>
        </pc:spChg>
      </pc:sldChg>
      <pc:sldChg chg="del mod modShow">
        <pc:chgData name="魏 星达" userId="ca17b13798aa44f7" providerId="LiveId" clId="{1A940E2D-DF0A-234F-A78B-83EDEFBB7565}" dt="2021-09-08T04:27:08.770" v="7239" actId="2696"/>
        <pc:sldMkLst>
          <pc:docMk/>
          <pc:sldMk cId="1234666114" sldId="2435"/>
        </pc:sldMkLst>
      </pc:sldChg>
      <pc:sldChg chg="modSp mod">
        <pc:chgData name="魏 星达" userId="ca17b13798aa44f7" providerId="LiveId" clId="{1A940E2D-DF0A-234F-A78B-83EDEFBB7565}" dt="2021-09-08T03:42:18.646" v="6158" actId="20577"/>
        <pc:sldMkLst>
          <pc:docMk/>
          <pc:sldMk cId="1901997888" sldId="2436"/>
        </pc:sldMkLst>
        <pc:spChg chg="mod">
          <ac:chgData name="魏 星达" userId="ca17b13798aa44f7" providerId="LiveId" clId="{1A940E2D-DF0A-234F-A78B-83EDEFBB7565}" dt="2021-09-08T03:42:18.646" v="6158" actId="20577"/>
          <ac:spMkLst>
            <pc:docMk/>
            <pc:sldMk cId="1901997888" sldId="2436"/>
            <ac:spMk id="3" creationId="{644C70EA-865B-5F4C-A2C6-C31E19447562}"/>
          </ac:spMkLst>
        </pc:spChg>
      </pc:sldChg>
      <pc:sldChg chg="addSp delSp modSp mod">
        <pc:chgData name="魏 星达" userId="ca17b13798aa44f7" providerId="LiveId" clId="{1A940E2D-DF0A-234F-A78B-83EDEFBB7565}" dt="2021-09-07T09:18:47.514" v="275"/>
        <pc:sldMkLst>
          <pc:docMk/>
          <pc:sldMk cId="1828680038" sldId="2439"/>
        </pc:sldMkLst>
        <pc:spChg chg="mod">
          <ac:chgData name="魏 星达" userId="ca17b13798aa44f7" providerId="LiveId" clId="{1A940E2D-DF0A-234F-A78B-83EDEFBB7565}" dt="2021-09-07T09:16:34.952" v="23" actId="20577"/>
          <ac:spMkLst>
            <pc:docMk/>
            <pc:sldMk cId="1828680038" sldId="2439"/>
            <ac:spMk id="2" creationId="{AAEDDDC2-61EB-6D4A-8219-7B57D1782EAA}"/>
          </ac:spMkLst>
        </pc:spChg>
        <pc:spChg chg="mod">
          <ac:chgData name="魏 星达" userId="ca17b13798aa44f7" providerId="LiveId" clId="{1A940E2D-DF0A-234F-A78B-83EDEFBB7565}" dt="2021-09-07T09:18:18.310" v="189"/>
          <ac:spMkLst>
            <pc:docMk/>
            <pc:sldMk cId="1828680038" sldId="2439"/>
            <ac:spMk id="3" creationId="{20DC4536-83FD-6541-9812-91AEBEB8B0EC}"/>
          </ac:spMkLst>
        </pc:spChg>
        <pc:spChg chg="add del mod">
          <ac:chgData name="魏 星达" userId="ca17b13798aa44f7" providerId="LiveId" clId="{1A940E2D-DF0A-234F-A78B-83EDEFBB7565}" dt="2021-09-07T09:18:47.514" v="275"/>
          <ac:spMkLst>
            <pc:docMk/>
            <pc:sldMk cId="1828680038" sldId="2439"/>
            <ac:spMk id="5" creationId="{00BC3F48-9A29-A94C-A18D-32A2E8D69F9E}"/>
          </ac:spMkLst>
        </pc:spChg>
        <pc:spChg chg="mod">
          <ac:chgData name="魏 星达" userId="ca17b13798aa44f7" providerId="LiveId" clId="{1A940E2D-DF0A-234F-A78B-83EDEFBB7565}" dt="2021-09-07T09:18:43.267" v="273" actId="20577"/>
          <ac:spMkLst>
            <pc:docMk/>
            <pc:sldMk cId="1828680038" sldId="2439"/>
            <ac:spMk id="7" creationId="{BB193AEE-8633-3A45-BFE1-C486D1DCC177}"/>
          </ac:spMkLst>
        </pc:spChg>
      </pc:sldChg>
      <pc:sldChg chg="modSp mod">
        <pc:chgData name="魏 星达" userId="ca17b13798aa44f7" providerId="LiveId" clId="{1A940E2D-DF0A-234F-A78B-83EDEFBB7565}" dt="2021-09-07T09:20:41.077" v="314" actId="113"/>
        <pc:sldMkLst>
          <pc:docMk/>
          <pc:sldMk cId="2115923556" sldId="2440"/>
        </pc:sldMkLst>
        <pc:spChg chg="mod">
          <ac:chgData name="魏 星达" userId="ca17b13798aa44f7" providerId="LiveId" clId="{1A940E2D-DF0A-234F-A78B-83EDEFBB7565}" dt="2021-09-07T09:18:50.652" v="276"/>
          <ac:spMkLst>
            <pc:docMk/>
            <pc:sldMk cId="2115923556" sldId="2440"/>
            <ac:spMk id="2" creationId="{0DAFCE20-3509-E340-9A6C-F143B2CFC45A}"/>
          </ac:spMkLst>
        </pc:spChg>
        <pc:spChg chg="mod">
          <ac:chgData name="魏 星达" userId="ca17b13798aa44f7" providerId="LiveId" clId="{1A940E2D-DF0A-234F-A78B-83EDEFBB7565}" dt="2021-09-07T09:20:41.077" v="314" actId="113"/>
          <ac:spMkLst>
            <pc:docMk/>
            <pc:sldMk cId="2115923556" sldId="2440"/>
            <ac:spMk id="3" creationId="{1B6FA1E7-0DA8-1C43-B880-67B22475D97F}"/>
          </ac:spMkLst>
        </pc:spChg>
      </pc:sldChg>
      <pc:sldChg chg="modSp mod">
        <pc:chgData name="魏 星达" userId="ca17b13798aa44f7" providerId="LiveId" clId="{1A940E2D-DF0A-234F-A78B-83EDEFBB7565}" dt="2021-09-07T09:21:57.026" v="337" actId="20577"/>
        <pc:sldMkLst>
          <pc:docMk/>
          <pc:sldMk cId="3463382818" sldId="2441"/>
        </pc:sldMkLst>
        <pc:spChg chg="mod">
          <ac:chgData name="魏 星达" userId="ca17b13798aa44f7" providerId="LiveId" clId="{1A940E2D-DF0A-234F-A78B-83EDEFBB7565}" dt="2021-09-07T09:21:57.026" v="337" actId="20577"/>
          <ac:spMkLst>
            <pc:docMk/>
            <pc:sldMk cId="3463382818" sldId="2441"/>
            <ac:spMk id="3" creationId="{66AA7B60-A264-A248-AD66-758BEE21B9BD}"/>
          </ac:spMkLst>
        </pc:spChg>
        <pc:spChg chg="mod">
          <ac:chgData name="魏 星达" userId="ca17b13798aa44f7" providerId="LiveId" clId="{1A940E2D-DF0A-234F-A78B-83EDEFBB7565}" dt="2021-09-07T09:21:27.204" v="328" actId="207"/>
          <ac:spMkLst>
            <pc:docMk/>
            <pc:sldMk cId="3463382818" sldId="2441"/>
            <ac:spMk id="5" creationId="{F9990A89-14A3-5D40-8B5F-B42BF02D69F2}"/>
          </ac:spMkLst>
        </pc:spChg>
      </pc:sldChg>
      <pc:sldChg chg="modSp mod">
        <pc:chgData name="魏 星达" userId="ca17b13798aa44f7" providerId="LiveId" clId="{1A940E2D-DF0A-234F-A78B-83EDEFBB7565}" dt="2021-09-08T07:08:19.032" v="7258" actId="20577"/>
        <pc:sldMkLst>
          <pc:docMk/>
          <pc:sldMk cId="2089421194" sldId="2442"/>
        </pc:sldMkLst>
        <pc:spChg chg="mod">
          <ac:chgData name="魏 星达" userId="ca17b13798aa44f7" providerId="LiveId" clId="{1A940E2D-DF0A-234F-A78B-83EDEFBB7565}" dt="2021-09-08T07:08:19.032" v="7258" actId="20577"/>
          <ac:spMkLst>
            <pc:docMk/>
            <pc:sldMk cId="2089421194" sldId="2442"/>
            <ac:spMk id="3" creationId="{35EFFC24-2BD1-0548-B2A1-3170385D6906}"/>
          </ac:spMkLst>
        </pc:spChg>
      </pc:sldChg>
      <pc:sldChg chg="modSp mod">
        <pc:chgData name="魏 星达" userId="ca17b13798aa44f7" providerId="LiveId" clId="{1A940E2D-DF0A-234F-A78B-83EDEFBB7565}" dt="2021-09-07T12:07:29.103" v="508" actId="113"/>
        <pc:sldMkLst>
          <pc:docMk/>
          <pc:sldMk cId="1015312428" sldId="2443"/>
        </pc:sldMkLst>
        <pc:spChg chg="mod">
          <ac:chgData name="魏 星达" userId="ca17b13798aa44f7" providerId="LiveId" clId="{1A940E2D-DF0A-234F-A78B-83EDEFBB7565}" dt="2021-09-07T12:06:09.379" v="420" actId="20577"/>
          <ac:spMkLst>
            <pc:docMk/>
            <pc:sldMk cId="1015312428" sldId="2443"/>
            <ac:spMk id="2" creationId="{2D008507-E141-E249-AEC3-82D332AC90DE}"/>
          </ac:spMkLst>
        </pc:spChg>
        <pc:spChg chg="mod">
          <ac:chgData name="魏 星达" userId="ca17b13798aa44f7" providerId="LiveId" clId="{1A940E2D-DF0A-234F-A78B-83EDEFBB7565}" dt="2021-09-07T12:07:29.103" v="508" actId="113"/>
          <ac:spMkLst>
            <pc:docMk/>
            <pc:sldMk cId="1015312428" sldId="2443"/>
            <ac:spMk id="3" creationId="{398729C4-0E97-DE42-8631-125952C1684F}"/>
          </ac:spMkLst>
        </pc:spChg>
      </pc:sldChg>
      <pc:sldChg chg="modSp new mod">
        <pc:chgData name="魏 星达" userId="ca17b13798aa44f7" providerId="LiveId" clId="{1A940E2D-DF0A-234F-A78B-83EDEFBB7565}" dt="2021-09-07T12:16:01.989" v="594" actId="113"/>
        <pc:sldMkLst>
          <pc:docMk/>
          <pc:sldMk cId="1238314811" sldId="2445"/>
        </pc:sldMkLst>
        <pc:spChg chg="mod">
          <ac:chgData name="魏 星达" userId="ca17b13798aa44f7" providerId="LiveId" clId="{1A940E2D-DF0A-234F-A78B-83EDEFBB7565}" dt="2021-09-07T12:15:06.073" v="580" actId="20577"/>
          <ac:spMkLst>
            <pc:docMk/>
            <pc:sldMk cId="1238314811" sldId="2445"/>
            <ac:spMk id="2" creationId="{688FA572-B9C4-8441-8EE9-B3CCD24E2295}"/>
          </ac:spMkLst>
        </pc:spChg>
        <pc:spChg chg="mod">
          <ac:chgData name="魏 星达" userId="ca17b13798aa44f7" providerId="LiveId" clId="{1A940E2D-DF0A-234F-A78B-83EDEFBB7565}" dt="2021-09-07T12:16:01.989" v="594" actId="113"/>
          <ac:spMkLst>
            <pc:docMk/>
            <pc:sldMk cId="1238314811" sldId="2445"/>
            <ac:spMk id="3" creationId="{60D4C1F7-D8D2-0B47-A771-83836E987E30}"/>
          </ac:spMkLst>
        </pc:spChg>
      </pc:sldChg>
      <pc:sldChg chg="modSp new mod">
        <pc:chgData name="魏 星达" userId="ca17b13798aa44f7" providerId="LiveId" clId="{1A940E2D-DF0A-234F-A78B-83EDEFBB7565}" dt="2021-09-07T12:18:42.888" v="876" actId="20577"/>
        <pc:sldMkLst>
          <pc:docMk/>
          <pc:sldMk cId="2005051627" sldId="2446"/>
        </pc:sldMkLst>
        <pc:spChg chg="mod">
          <ac:chgData name="魏 星达" userId="ca17b13798aa44f7" providerId="LiveId" clId="{1A940E2D-DF0A-234F-A78B-83EDEFBB7565}" dt="2021-09-07T12:16:12.182" v="595"/>
          <ac:spMkLst>
            <pc:docMk/>
            <pc:sldMk cId="2005051627" sldId="2446"/>
            <ac:spMk id="2" creationId="{E31DE492-CD15-0F4B-A7D2-C060A7BE85E3}"/>
          </ac:spMkLst>
        </pc:spChg>
        <pc:spChg chg="mod">
          <ac:chgData name="魏 星达" userId="ca17b13798aa44f7" providerId="LiveId" clId="{1A940E2D-DF0A-234F-A78B-83EDEFBB7565}" dt="2021-09-07T12:18:42.888" v="876" actId="20577"/>
          <ac:spMkLst>
            <pc:docMk/>
            <pc:sldMk cId="2005051627" sldId="2446"/>
            <ac:spMk id="3" creationId="{0E7009B8-9675-6A4E-B3A6-A6892EDA5C04}"/>
          </ac:spMkLst>
        </pc:spChg>
      </pc:sldChg>
      <pc:sldChg chg="modSp add del mod">
        <pc:chgData name="魏 星达" userId="ca17b13798aa44f7" providerId="LiveId" clId="{1A940E2D-DF0A-234F-A78B-83EDEFBB7565}" dt="2021-09-07T12:26:24.889" v="1435" actId="2696"/>
        <pc:sldMkLst>
          <pc:docMk/>
          <pc:sldMk cId="16746671" sldId="2447"/>
        </pc:sldMkLst>
        <pc:spChg chg="mod">
          <ac:chgData name="魏 星达" userId="ca17b13798aa44f7" providerId="LiveId" clId="{1A940E2D-DF0A-234F-A78B-83EDEFBB7565}" dt="2021-09-07T12:19:08.259" v="882" actId="207"/>
          <ac:spMkLst>
            <pc:docMk/>
            <pc:sldMk cId="16746671" sldId="2447"/>
            <ac:spMk id="3" creationId="{60D4C1F7-D8D2-0B47-A771-83836E987E30}"/>
          </ac:spMkLst>
        </pc:spChg>
      </pc:sldChg>
      <pc:sldChg chg="add del">
        <pc:chgData name="魏 星达" userId="ca17b13798aa44f7" providerId="LiveId" clId="{1A940E2D-DF0A-234F-A78B-83EDEFBB7565}" dt="2021-09-07T12:18:50.491" v="878"/>
        <pc:sldMkLst>
          <pc:docMk/>
          <pc:sldMk cId="2636526332" sldId="2447"/>
        </pc:sldMkLst>
      </pc:sldChg>
      <pc:sldChg chg="modSp new del mod">
        <pc:chgData name="魏 星达" userId="ca17b13798aa44f7" providerId="LiveId" clId="{1A940E2D-DF0A-234F-A78B-83EDEFBB7565}" dt="2021-09-07T12:26:24.156" v="1433" actId="2696"/>
        <pc:sldMkLst>
          <pc:docMk/>
          <pc:sldMk cId="1104433331" sldId="2448"/>
        </pc:sldMkLst>
        <pc:spChg chg="mod">
          <ac:chgData name="魏 星达" userId="ca17b13798aa44f7" providerId="LiveId" clId="{1A940E2D-DF0A-234F-A78B-83EDEFBB7565}" dt="2021-09-07T12:21:08.749" v="1073" actId="20577"/>
          <ac:spMkLst>
            <pc:docMk/>
            <pc:sldMk cId="1104433331" sldId="2448"/>
            <ac:spMk id="2" creationId="{797798E3-1517-3B48-848B-3C496E382E08}"/>
          </ac:spMkLst>
        </pc:spChg>
        <pc:spChg chg="mod">
          <ac:chgData name="魏 星达" userId="ca17b13798aa44f7" providerId="LiveId" clId="{1A940E2D-DF0A-234F-A78B-83EDEFBB7565}" dt="2021-09-07T12:23:47.821" v="1337" actId="20577"/>
          <ac:spMkLst>
            <pc:docMk/>
            <pc:sldMk cId="1104433331" sldId="2448"/>
            <ac:spMk id="3" creationId="{1D386505-E989-AC49-8103-FDC91B5A8E78}"/>
          </ac:spMkLst>
        </pc:spChg>
      </pc:sldChg>
      <pc:sldChg chg="modSp add del mod">
        <pc:chgData name="魏 星达" userId="ca17b13798aa44f7" providerId="LiveId" clId="{1A940E2D-DF0A-234F-A78B-83EDEFBB7565}" dt="2021-09-07T12:26:24.313" v="1434" actId="2696"/>
        <pc:sldMkLst>
          <pc:docMk/>
          <pc:sldMk cId="1350651550" sldId="2449"/>
        </pc:sldMkLst>
        <pc:spChg chg="mod">
          <ac:chgData name="魏 星达" userId="ca17b13798aa44f7" providerId="LiveId" clId="{1A940E2D-DF0A-234F-A78B-83EDEFBB7565}" dt="2021-09-07T12:20:33.672" v="1024" actId="20577"/>
          <ac:spMkLst>
            <pc:docMk/>
            <pc:sldMk cId="1350651550" sldId="2449"/>
            <ac:spMk id="5" creationId="{375403D9-9667-EA4B-986A-9CD8EA818815}"/>
          </ac:spMkLst>
        </pc:spChg>
      </pc:sldChg>
      <pc:sldChg chg="modSp new mod">
        <pc:chgData name="魏 星达" userId="ca17b13798aa44f7" providerId="LiveId" clId="{1A940E2D-DF0A-234F-A78B-83EDEFBB7565}" dt="2021-09-08T03:45:26.893" v="6606" actId="20577"/>
        <pc:sldMkLst>
          <pc:docMk/>
          <pc:sldMk cId="2144768395" sldId="2450"/>
        </pc:sldMkLst>
        <pc:spChg chg="mod">
          <ac:chgData name="魏 星达" userId="ca17b13798aa44f7" providerId="LiveId" clId="{1A940E2D-DF0A-234F-A78B-83EDEFBB7565}" dt="2021-09-08T03:45:26.893" v="6606" actId="20577"/>
          <ac:spMkLst>
            <pc:docMk/>
            <pc:sldMk cId="2144768395" sldId="2450"/>
            <ac:spMk id="2" creationId="{0BAA02EE-5D94-7A47-B5EA-26202B378689}"/>
          </ac:spMkLst>
        </pc:spChg>
        <pc:spChg chg="mod">
          <ac:chgData name="魏 星达" userId="ca17b13798aa44f7" providerId="LiveId" clId="{1A940E2D-DF0A-234F-A78B-83EDEFBB7565}" dt="2021-09-07T12:27:46.522" v="1473" actId="15"/>
          <ac:spMkLst>
            <pc:docMk/>
            <pc:sldMk cId="2144768395" sldId="2450"/>
            <ac:spMk id="3" creationId="{79092519-138C-AF41-AB95-5683A4615865}"/>
          </ac:spMkLst>
        </pc:spChg>
      </pc:sldChg>
      <pc:sldChg chg="modSp add mod">
        <pc:chgData name="魏 星达" userId="ca17b13798aa44f7" providerId="LiveId" clId="{1A940E2D-DF0A-234F-A78B-83EDEFBB7565}" dt="2021-09-07T12:25:44.699" v="1421" actId="20577"/>
        <pc:sldMkLst>
          <pc:docMk/>
          <pc:sldMk cId="3661396273" sldId="2451"/>
        </pc:sldMkLst>
        <pc:spChg chg="mod">
          <ac:chgData name="魏 星达" userId="ca17b13798aa44f7" providerId="LiveId" clId="{1A940E2D-DF0A-234F-A78B-83EDEFBB7565}" dt="2021-09-07T12:25:44.699" v="1421" actId="20577"/>
          <ac:spMkLst>
            <pc:docMk/>
            <pc:sldMk cId="3661396273" sldId="2451"/>
            <ac:spMk id="5" creationId="{375403D9-9667-EA4B-986A-9CD8EA818815}"/>
          </ac:spMkLst>
        </pc:spChg>
      </pc:sldChg>
      <pc:sldChg chg="modSp new mod">
        <pc:chgData name="魏 星达" userId="ca17b13798aa44f7" providerId="LiveId" clId="{1A940E2D-DF0A-234F-A78B-83EDEFBB7565}" dt="2021-09-08T03:45:30.844" v="6607"/>
        <pc:sldMkLst>
          <pc:docMk/>
          <pc:sldMk cId="3168992761" sldId="2452"/>
        </pc:sldMkLst>
        <pc:spChg chg="mod">
          <ac:chgData name="魏 星达" userId="ca17b13798aa44f7" providerId="LiveId" clId="{1A940E2D-DF0A-234F-A78B-83EDEFBB7565}" dt="2021-09-08T03:45:30.844" v="6607"/>
          <ac:spMkLst>
            <pc:docMk/>
            <pc:sldMk cId="3168992761" sldId="2452"/>
            <ac:spMk id="2" creationId="{0DE96924-C961-7A43-8336-B630DE3318FA}"/>
          </ac:spMkLst>
        </pc:spChg>
        <pc:spChg chg="mod">
          <ac:chgData name="魏 星达" userId="ca17b13798aa44f7" providerId="LiveId" clId="{1A940E2D-DF0A-234F-A78B-83EDEFBB7565}" dt="2021-09-07T12:29:43.475" v="1499" actId="113"/>
          <ac:spMkLst>
            <pc:docMk/>
            <pc:sldMk cId="3168992761" sldId="2452"/>
            <ac:spMk id="3" creationId="{FD594411-3756-B74F-A014-1568CC8D2BD9}"/>
          </ac:spMkLst>
        </pc:spChg>
      </pc:sldChg>
      <pc:sldChg chg="addSp modSp new mod">
        <pc:chgData name="魏 星达" userId="ca17b13798aa44f7" providerId="LiveId" clId="{1A940E2D-DF0A-234F-A78B-83EDEFBB7565}" dt="2021-09-07T12:33:24.623" v="1851" actId="207"/>
        <pc:sldMkLst>
          <pc:docMk/>
          <pc:sldMk cId="2150790835" sldId="2453"/>
        </pc:sldMkLst>
        <pc:spChg chg="mod">
          <ac:chgData name="魏 星达" userId="ca17b13798aa44f7" providerId="LiveId" clId="{1A940E2D-DF0A-234F-A78B-83EDEFBB7565}" dt="2021-09-07T12:30:09.002" v="1570" actId="20577"/>
          <ac:spMkLst>
            <pc:docMk/>
            <pc:sldMk cId="2150790835" sldId="2453"/>
            <ac:spMk id="2" creationId="{82EC2D10-0E11-6C4E-A7DB-522AB042B505}"/>
          </ac:spMkLst>
        </pc:spChg>
        <pc:spChg chg="mod">
          <ac:chgData name="魏 星达" userId="ca17b13798aa44f7" providerId="LiveId" clId="{1A940E2D-DF0A-234F-A78B-83EDEFBB7565}" dt="2021-09-07T12:33:24.623" v="1851" actId="207"/>
          <ac:spMkLst>
            <pc:docMk/>
            <pc:sldMk cId="2150790835" sldId="2453"/>
            <ac:spMk id="3" creationId="{8C00D954-0FD5-284F-AD02-02D1FD08EDC2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0" creationId="{37783000-6779-6C45-80BB-34C11749363B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1" creationId="{C2EE7D56-B64D-1C44-905A-1D868108746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2" creationId="{707CE5B6-1E4C-264E-858B-A6B596B1509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3" creationId="{BE0F8877-1E08-1E40-8E3F-34C3920352C0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4" creationId="{183D8C4D-3F89-9C43-9BDA-6D2F8FCF2590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5" creationId="{4534C897-1ED2-F046-ABC5-76C91E245042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6" creationId="{AC8C22E6-BC57-2541-9F7D-D3AF054EEE0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7" creationId="{025873F0-4696-6246-ABE2-6F9FDFCB08D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8" creationId="{BD7423B3-45E4-EB41-B7EB-67AD57DDDF44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9" creationId="{6CCEBF0D-C04B-AB46-AE6A-8E1E2CEE5A86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0" creationId="{C09D4319-380A-9649-BD0C-40AA52D440CE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1" creationId="{99D5D0DC-61D3-3C49-8620-E498D165F3D1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22" creationId="{E5FD53D6-7A6C-0B41-8D94-7A710563F42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8" creationId="{8F07C57F-C3BF-D14B-8CC0-7C88DF5E512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9" creationId="{D86992E5-1FEA-E64A-A3F8-A24CD3EB5057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0" creationId="{427802DD-6C63-804B-8ADD-43EFA38187CA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1" creationId="{61D34D3C-CC24-DA4E-AD79-15D8584358E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2" creationId="{1335DD18-4012-894C-A0D5-F4B9B6DF33D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3" creationId="{5B4AE01B-AB12-0443-A959-F5D8B90B1036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4" creationId="{6697D6A4-B9B5-7F43-9FBC-CF8089DCD194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5" creationId="{FE626346-251F-E841-8E56-38B5200D54A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6" creationId="{2A666B18-2CEF-7142-B2D6-70C431E0304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7" creationId="{F22827A8-B95F-6249-A5C1-45AE16BB4E3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8" creationId="{05A78F96-5AAF-254E-AAB6-CD73B44F48AB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9" creationId="{9BCD641D-7CD4-2340-991C-680975D3E069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0" creationId="{1CB403BF-008F-834A-BA03-E79F8EAA7E22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1" creationId="{7963F773-EAAA-2B44-B365-42E950F94062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2" creationId="{F7D484E9-CB80-554F-8B84-A6E9E9C9A716}"/>
          </ac:spMkLst>
        </pc:spChg>
        <pc:grpChg chg="add mod">
          <ac:chgData name="魏 星达" userId="ca17b13798aa44f7" providerId="LiveId" clId="{1A940E2D-DF0A-234F-A78B-83EDEFBB7565}" dt="2021-09-07T12:32:10.622" v="1807" actId="1076"/>
          <ac:grpSpMkLst>
            <pc:docMk/>
            <pc:sldMk cId="2150790835" sldId="2453"/>
            <ac:grpSpMk id="5" creationId="{49A16425-7C39-B849-AE7B-F8FF86793761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6" creationId="{B654FE63-A324-A04D-B9DE-A0AAA8DF3316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7" creationId="{429ADBD5-55D6-E244-9357-973A32F977D0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8" creationId="{4B0F512E-4B35-E042-B1FF-CB6E79A1ADBC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9" creationId="{27D23C19-D7D9-CF42-B089-A3C4265B4755}"/>
          </ac:grpSpMkLst>
        </pc:grpChg>
        <pc:grpChg chg="add mod">
          <ac:chgData name="魏 星达" userId="ca17b13798aa44f7" providerId="LiveId" clId="{1A940E2D-DF0A-234F-A78B-83EDEFBB7565}" dt="2021-09-07T12:32:10.622" v="1807" actId="1076"/>
          <ac:grpSpMkLst>
            <pc:docMk/>
            <pc:sldMk cId="2150790835" sldId="2453"/>
            <ac:grpSpMk id="23" creationId="{80020BF8-B52B-8F4F-877D-C3BE3B28D38D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4" creationId="{A258987A-C46C-D248-9B78-5CCED6C7736E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5" creationId="{F21CBB3E-1765-A04A-937F-9E1CA3861A9D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6" creationId="{CE88B1D3-A11E-6E44-BE50-AE369F2D8362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7" creationId="{18D2725E-365A-804F-AF74-43E8D285C1CC}"/>
          </ac:grpSpMkLst>
        </pc:grpChg>
      </pc:sldChg>
      <pc:sldChg chg="addSp modSp new mod">
        <pc:chgData name="魏 星达" userId="ca17b13798aa44f7" providerId="LiveId" clId="{1A940E2D-DF0A-234F-A78B-83EDEFBB7565}" dt="2021-09-08T03:45:39.664" v="6609" actId="20577"/>
        <pc:sldMkLst>
          <pc:docMk/>
          <pc:sldMk cId="1781540858" sldId="2454"/>
        </pc:sldMkLst>
        <pc:spChg chg="mod">
          <ac:chgData name="魏 星达" userId="ca17b13798aa44f7" providerId="LiveId" clId="{1A940E2D-DF0A-234F-A78B-83EDEFBB7565}" dt="2021-09-08T03:45:39.664" v="6609" actId="20577"/>
          <ac:spMkLst>
            <pc:docMk/>
            <pc:sldMk cId="1781540858" sldId="2454"/>
            <ac:spMk id="2" creationId="{F8417AA3-3679-F442-B397-CCE5C6CE0585}"/>
          </ac:spMkLst>
        </pc:spChg>
        <pc:spChg chg="mod">
          <ac:chgData name="魏 星达" userId="ca17b13798aa44f7" providerId="LiveId" clId="{1A940E2D-DF0A-234F-A78B-83EDEFBB7565}" dt="2021-09-07T12:42:21.261" v="2845" actId="20577"/>
          <ac:spMkLst>
            <pc:docMk/>
            <pc:sldMk cId="1781540858" sldId="2454"/>
            <ac:spMk id="3" creationId="{9F6DD17F-0397-F648-8143-9416E2552EEF}"/>
          </ac:spMkLst>
        </pc:spChg>
        <pc:picChg chg="add mod">
          <ac:chgData name="魏 星达" userId="ca17b13798aa44f7" providerId="LiveId" clId="{1A940E2D-DF0A-234F-A78B-83EDEFBB7565}" dt="2021-09-07T12:35:03.349" v="1869" actId="1076"/>
          <ac:picMkLst>
            <pc:docMk/>
            <pc:sldMk cId="1781540858" sldId="2454"/>
            <ac:picMk id="1026" creationId="{4925F472-8EAB-0040-B851-4698FDB7A1E6}"/>
          </ac:picMkLst>
        </pc:picChg>
        <pc:picChg chg="add mod">
          <ac:chgData name="魏 星达" userId="ca17b13798aa44f7" providerId="LiveId" clId="{1A940E2D-DF0A-234F-A78B-83EDEFBB7565}" dt="2021-09-07T12:35:01.645" v="1868" actId="1076"/>
          <ac:picMkLst>
            <pc:docMk/>
            <pc:sldMk cId="1781540858" sldId="2454"/>
            <ac:picMk id="1028" creationId="{4C928CDF-D0B5-0C43-8231-240659D51813}"/>
          </ac:picMkLst>
        </pc:picChg>
        <pc:picChg chg="add mod">
          <ac:chgData name="魏 星达" userId="ca17b13798aa44f7" providerId="LiveId" clId="{1A940E2D-DF0A-234F-A78B-83EDEFBB7565}" dt="2021-09-07T12:35:04.901" v="1870" actId="1076"/>
          <ac:picMkLst>
            <pc:docMk/>
            <pc:sldMk cId="1781540858" sldId="2454"/>
            <ac:picMk id="1030" creationId="{ABD70E82-9228-1048-8A66-A0E74DFB25B5}"/>
          </ac:picMkLst>
        </pc:picChg>
      </pc:sldChg>
      <pc:sldChg chg="addSp modSp new mod">
        <pc:chgData name="魏 星达" userId="ca17b13798aa44f7" providerId="LiveId" clId="{1A940E2D-DF0A-234F-A78B-83EDEFBB7565}" dt="2021-09-07T12:40:11.564" v="2569" actId="1076"/>
        <pc:sldMkLst>
          <pc:docMk/>
          <pc:sldMk cId="474517309" sldId="2455"/>
        </pc:sldMkLst>
        <pc:spChg chg="mod">
          <ac:chgData name="魏 星达" userId="ca17b13798aa44f7" providerId="LiveId" clId="{1A940E2D-DF0A-234F-A78B-83EDEFBB7565}" dt="2021-09-07T12:33:35.973" v="1853"/>
          <ac:spMkLst>
            <pc:docMk/>
            <pc:sldMk cId="474517309" sldId="2455"/>
            <ac:spMk id="2" creationId="{DF09C657-E5CE-7148-813E-858B836527C9}"/>
          </ac:spMkLst>
        </pc:spChg>
        <pc:spChg chg="mod">
          <ac:chgData name="魏 星达" userId="ca17b13798aa44f7" providerId="LiveId" clId="{1A940E2D-DF0A-234F-A78B-83EDEFBB7565}" dt="2021-09-07T12:38:36.942" v="2470" actId="20577"/>
          <ac:spMkLst>
            <pc:docMk/>
            <pc:sldMk cId="474517309" sldId="2455"/>
            <ac:spMk id="3" creationId="{8EFB6002-5D16-0347-8374-A5571E6836E9}"/>
          </ac:spMkLst>
        </pc:spChg>
        <pc:spChg chg="add mod">
          <ac:chgData name="魏 星达" userId="ca17b13798aa44f7" providerId="LiveId" clId="{1A940E2D-DF0A-234F-A78B-83EDEFBB7565}" dt="2021-09-07T12:40:09.371" v="2568" actId="1076"/>
          <ac:spMkLst>
            <pc:docMk/>
            <pc:sldMk cId="474517309" sldId="2455"/>
            <ac:spMk id="5" creationId="{3F1B683A-91C9-A648-8BB9-C9237372CAC2}"/>
          </ac:spMkLst>
        </pc:spChg>
        <pc:spChg chg="add mod">
          <ac:chgData name="魏 星达" userId="ca17b13798aa44f7" providerId="LiveId" clId="{1A940E2D-DF0A-234F-A78B-83EDEFBB7565}" dt="2021-09-07T12:40:11.564" v="2569" actId="1076"/>
          <ac:spMkLst>
            <pc:docMk/>
            <pc:sldMk cId="474517309" sldId="2455"/>
            <ac:spMk id="6" creationId="{48518E62-0433-A14F-93FC-AB86054BE243}"/>
          </ac:spMkLst>
        </pc:spChg>
      </pc:sldChg>
      <pc:sldChg chg="modSp add mod modNotesTx">
        <pc:chgData name="魏 星达" userId="ca17b13798aa44f7" providerId="LiveId" clId="{1A940E2D-DF0A-234F-A78B-83EDEFBB7565}" dt="2021-09-08T07:11:06.452" v="7271" actId="20577"/>
        <pc:sldMkLst>
          <pc:docMk/>
          <pc:sldMk cId="2492796759" sldId="2456"/>
        </pc:sldMkLst>
        <pc:spChg chg="mod">
          <ac:chgData name="魏 星达" userId="ca17b13798aa44f7" providerId="LiveId" clId="{1A940E2D-DF0A-234F-A78B-83EDEFBB7565}" dt="2021-09-07T12:42:01.396" v="2789" actId="207"/>
          <ac:spMkLst>
            <pc:docMk/>
            <pc:sldMk cId="2492796759" sldId="2456"/>
            <ac:spMk id="3" creationId="{8EFB6002-5D16-0347-8374-A5571E6836E9}"/>
          </ac:spMkLst>
        </pc:spChg>
      </pc:sldChg>
      <pc:sldChg chg="addSp modSp new mod">
        <pc:chgData name="魏 星达" userId="ca17b13798aa44f7" providerId="LiveId" clId="{1A940E2D-DF0A-234F-A78B-83EDEFBB7565}" dt="2021-09-07T13:13:31.348" v="4749" actId="113"/>
        <pc:sldMkLst>
          <pc:docMk/>
          <pc:sldMk cId="484603494" sldId="2457"/>
        </pc:sldMkLst>
        <pc:spChg chg="mod">
          <ac:chgData name="魏 星达" userId="ca17b13798aa44f7" providerId="LiveId" clId="{1A940E2D-DF0A-234F-A78B-83EDEFBB7565}" dt="2021-09-07T12:43:44.795" v="2889" actId="20577"/>
          <ac:spMkLst>
            <pc:docMk/>
            <pc:sldMk cId="484603494" sldId="2457"/>
            <ac:spMk id="2" creationId="{507AB7C9-8CD0-F642-B5A7-8ED970DEDB90}"/>
          </ac:spMkLst>
        </pc:spChg>
        <pc:spChg chg="mod">
          <ac:chgData name="魏 星达" userId="ca17b13798aa44f7" providerId="LiveId" clId="{1A940E2D-DF0A-234F-A78B-83EDEFBB7565}" dt="2021-09-07T13:13:31.348" v="4749" actId="113"/>
          <ac:spMkLst>
            <pc:docMk/>
            <pc:sldMk cId="484603494" sldId="2457"/>
            <ac:spMk id="3" creationId="{83A6ED94-0B6C-F64A-B6F5-A5B8EDA9001A}"/>
          </ac:spMkLst>
        </pc:spChg>
        <pc:picChg chg="add mod">
          <ac:chgData name="魏 星达" userId="ca17b13798aa44f7" providerId="LiveId" clId="{1A940E2D-DF0A-234F-A78B-83EDEFBB7565}" dt="2021-09-07T12:47:21.323" v="3063" actId="1076"/>
          <ac:picMkLst>
            <pc:docMk/>
            <pc:sldMk cId="484603494" sldId="2457"/>
            <ac:picMk id="2050" creationId="{F177B951-0E56-1A43-8A62-9EAF3930B4FF}"/>
          </ac:picMkLst>
        </pc:picChg>
        <pc:picChg chg="add mod">
          <ac:chgData name="魏 星达" userId="ca17b13798aa44f7" providerId="LiveId" clId="{1A940E2D-DF0A-234F-A78B-83EDEFBB7565}" dt="2021-09-07T12:47:37.340" v="3067" actId="1076"/>
          <ac:picMkLst>
            <pc:docMk/>
            <pc:sldMk cId="484603494" sldId="2457"/>
            <ac:picMk id="2052" creationId="{395FA079-F846-014E-9CB7-B247C3A1ED12}"/>
          </ac:picMkLst>
        </pc:picChg>
      </pc:sldChg>
      <pc:sldChg chg="addSp modSp new mod">
        <pc:chgData name="魏 星达" userId="ca17b13798aa44f7" providerId="LiveId" clId="{1A940E2D-DF0A-234F-A78B-83EDEFBB7565}" dt="2021-09-07T12:57:52.291" v="3867" actId="1076"/>
        <pc:sldMkLst>
          <pc:docMk/>
          <pc:sldMk cId="439756277" sldId="2458"/>
        </pc:sldMkLst>
        <pc:spChg chg="mod">
          <ac:chgData name="魏 星达" userId="ca17b13798aa44f7" providerId="LiveId" clId="{1A940E2D-DF0A-234F-A78B-83EDEFBB7565}" dt="2021-09-07T12:52:16.326" v="3464" actId="20577"/>
          <ac:spMkLst>
            <pc:docMk/>
            <pc:sldMk cId="439756277" sldId="2458"/>
            <ac:spMk id="2" creationId="{FF1BAE62-D43B-854B-B343-1B6737AE3D0B}"/>
          </ac:spMkLst>
        </pc:spChg>
        <pc:spChg chg="mod">
          <ac:chgData name="魏 星达" userId="ca17b13798aa44f7" providerId="LiveId" clId="{1A940E2D-DF0A-234F-A78B-83EDEFBB7565}" dt="2021-09-07T12:57:05.731" v="3760" actId="14100"/>
          <ac:spMkLst>
            <pc:docMk/>
            <pc:sldMk cId="439756277" sldId="2458"/>
            <ac:spMk id="3" creationId="{86FF1BFD-9F08-2E45-B7B7-EC0FAF441D67}"/>
          </ac:spMkLst>
        </pc:spChg>
        <pc:spChg chg="add mod">
          <ac:chgData name="魏 星达" userId="ca17b13798aa44f7" providerId="LiveId" clId="{1A940E2D-DF0A-234F-A78B-83EDEFBB7565}" dt="2021-09-07T12:56:38.956" v="3721" actId="14100"/>
          <ac:spMkLst>
            <pc:docMk/>
            <pc:sldMk cId="439756277" sldId="2458"/>
            <ac:spMk id="5" creationId="{EE05963D-9DD2-C64D-856B-DA95A3D532AF}"/>
          </ac:spMkLst>
        </pc:spChg>
        <pc:spChg chg="add mod">
          <ac:chgData name="魏 星达" userId="ca17b13798aa44f7" providerId="LiveId" clId="{1A940E2D-DF0A-234F-A78B-83EDEFBB7565}" dt="2021-09-07T12:57:52.291" v="3867" actId="1076"/>
          <ac:spMkLst>
            <pc:docMk/>
            <pc:sldMk cId="439756277" sldId="2458"/>
            <ac:spMk id="6" creationId="{FE8E677C-1C0D-CF4F-A294-ACE32E88B28C}"/>
          </ac:spMkLst>
        </pc:spChg>
      </pc:sldChg>
      <pc:sldChg chg="delSp modSp add mod">
        <pc:chgData name="魏 星达" userId="ca17b13798aa44f7" providerId="LiveId" clId="{1A940E2D-DF0A-234F-A78B-83EDEFBB7565}" dt="2021-09-07T12:58:17.435" v="3920" actId="20577"/>
        <pc:sldMkLst>
          <pc:docMk/>
          <pc:sldMk cId="139481344" sldId="2459"/>
        </pc:sldMkLst>
        <pc:spChg chg="mod">
          <ac:chgData name="魏 星达" userId="ca17b13798aa44f7" providerId="LiveId" clId="{1A940E2D-DF0A-234F-A78B-83EDEFBB7565}" dt="2021-09-07T12:58:17.435" v="3920" actId="20577"/>
          <ac:spMkLst>
            <pc:docMk/>
            <pc:sldMk cId="139481344" sldId="2459"/>
            <ac:spMk id="3" creationId="{86FF1BFD-9F08-2E45-B7B7-EC0FAF441D67}"/>
          </ac:spMkLst>
        </pc:spChg>
        <pc:spChg chg="del">
          <ac:chgData name="魏 星达" userId="ca17b13798aa44f7" providerId="LiveId" clId="{1A940E2D-DF0A-234F-A78B-83EDEFBB7565}" dt="2021-09-07T12:57:57.091" v="3869" actId="478"/>
          <ac:spMkLst>
            <pc:docMk/>
            <pc:sldMk cId="139481344" sldId="2459"/>
            <ac:spMk id="5" creationId="{EE05963D-9DD2-C64D-856B-DA95A3D532AF}"/>
          </ac:spMkLst>
        </pc:spChg>
        <pc:spChg chg="del">
          <ac:chgData name="魏 星达" userId="ca17b13798aa44f7" providerId="LiveId" clId="{1A940E2D-DF0A-234F-A78B-83EDEFBB7565}" dt="2021-09-07T12:57:57.091" v="3869" actId="478"/>
          <ac:spMkLst>
            <pc:docMk/>
            <pc:sldMk cId="139481344" sldId="2459"/>
            <ac:spMk id="6" creationId="{FE8E677C-1C0D-CF4F-A294-ACE32E88B28C}"/>
          </ac:spMkLst>
        </pc:spChg>
      </pc:sldChg>
      <pc:sldChg chg="addSp modSp new mod">
        <pc:chgData name="魏 星达" userId="ca17b13798aa44f7" providerId="LiveId" clId="{1A940E2D-DF0A-234F-A78B-83EDEFBB7565}" dt="2021-09-08T03:27:16.155" v="5613" actId="1076"/>
        <pc:sldMkLst>
          <pc:docMk/>
          <pc:sldMk cId="1407930580" sldId="2460"/>
        </pc:sldMkLst>
        <pc:spChg chg="mod">
          <ac:chgData name="魏 星达" userId="ca17b13798aa44f7" providerId="LiveId" clId="{1A940E2D-DF0A-234F-A78B-83EDEFBB7565}" dt="2021-09-07T13:09:41.735" v="4505" actId="20577"/>
          <ac:spMkLst>
            <pc:docMk/>
            <pc:sldMk cId="1407930580" sldId="2460"/>
            <ac:spMk id="2" creationId="{081ADC57-2553-B14D-BD09-5156D238071B}"/>
          </ac:spMkLst>
        </pc:spChg>
        <pc:spChg chg="mod">
          <ac:chgData name="魏 星达" userId="ca17b13798aa44f7" providerId="LiveId" clId="{1A940E2D-DF0A-234F-A78B-83EDEFBB7565}" dt="2021-09-08T03:05:42.558" v="4987" actId="20577"/>
          <ac:spMkLst>
            <pc:docMk/>
            <pc:sldMk cId="1407930580" sldId="2460"/>
            <ac:spMk id="3" creationId="{5BDE2406-8685-6C4E-BD98-B845869032DC}"/>
          </ac:spMkLst>
        </pc:spChg>
        <pc:spChg chg="add mod">
          <ac:chgData name="魏 星达" userId="ca17b13798aa44f7" providerId="LiveId" clId="{1A940E2D-DF0A-234F-A78B-83EDEFBB7565}" dt="2021-09-08T03:05:19.765" v="4930" actId="1076"/>
          <ac:spMkLst>
            <pc:docMk/>
            <pc:sldMk cId="1407930580" sldId="2460"/>
            <ac:spMk id="5" creationId="{44F20429-BE82-DD43-9218-98381F18D20D}"/>
          </ac:spMkLst>
        </pc:spChg>
        <pc:spChg chg="add mod">
          <ac:chgData name="魏 星达" userId="ca17b13798aa44f7" providerId="LiveId" clId="{1A940E2D-DF0A-234F-A78B-83EDEFBB7565}" dt="2021-09-08T03:05:19.765" v="4930" actId="1076"/>
          <ac:spMkLst>
            <pc:docMk/>
            <pc:sldMk cId="1407930580" sldId="2460"/>
            <ac:spMk id="6" creationId="{9C5D40F4-413E-8840-B8E3-D487F23DB911}"/>
          </ac:spMkLst>
        </pc:spChg>
        <pc:spChg chg="add mod">
          <ac:chgData name="魏 星达" userId="ca17b13798aa44f7" providerId="LiveId" clId="{1A940E2D-DF0A-234F-A78B-83EDEFBB7565}" dt="2021-09-08T03:27:16.155" v="5613" actId="1076"/>
          <ac:spMkLst>
            <pc:docMk/>
            <pc:sldMk cId="1407930580" sldId="2460"/>
            <ac:spMk id="7" creationId="{46CB38A9-885D-434C-8320-61C7E8C68FD2}"/>
          </ac:spMkLst>
        </pc:spChg>
      </pc:sldChg>
      <pc:sldChg chg="addSp delSp modSp add mod">
        <pc:chgData name="魏 星达" userId="ca17b13798aa44f7" providerId="LiveId" clId="{1A940E2D-DF0A-234F-A78B-83EDEFBB7565}" dt="2021-09-07T13:04:05.293" v="4079" actId="1076"/>
        <pc:sldMkLst>
          <pc:docMk/>
          <pc:sldMk cId="1242686217" sldId="2461"/>
        </pc:sldMkLst>
        <pc:spChg chg="mod">
          <ac:chgData name="魏 星达" userId="ca17b13798aa44f7" providerId="LiveId" clId="{1A940E2D-DF0A-234F-A78B-83EDEFBB7565}" dt="2021-09-07T13:02:13.362" v="3997" actId="20577"/>
          <ac:spMkLst>
            <pc:docMk/>
            <pc:sldMk cId="1242686217" sldId="2461"/>
            <ac:spMk id="3" creationId="{86FF1BFD-9F08-2E45-B7B7-EC0FAF441D67}"/>
          </ac:spMkLst>
        </pc:spChg>
        <pc:spChg chg="add del mod">
          <ac:chgData name="魏 星达" userId="ca17b13798aa44f7" providerId="LiveId" clId="{1A940E2D-DF0A-234F-A78B-83EDEFBB7565}" dt="2021-09-07T13:02:14.630" v="3999"/>
          <ac:spMkLst>
            <pc:docMk/>
            <pc:sldMk cId="1242686217" sldId="2461"/>
            <ac:spMk id="5" creationId="{43F24729-B8C4-5142-A30F-2493D087ADB1}"/>
          </ac:spMkLst>
        </pc:spChg>
        <pc:spChg chg="add mod">
          <ac:chgData name="魏 星达" userId="ca17b13798aa44f7" providerId="LiveId" clId="{1A940E2D-DF0A-234F-A78B-83EDEFBB7565}" dt="2021-09-07T13:02:23.918" v="4002" actId="207"/>
          <ac:spMkLst>
            <pc:docMk/>
            <pc:sldMk cId="1242686217" sldId="2461"/>
            <ac:spMk id="6" creationId="{B17EA2BF-F112-8942-8293-F6685AC80B6C}"/>
          </ac:spMkLst>
        </pc:spChg>
        <pc:spChg chg="add mod">
          <ac:chgData name="魏 星达" userId="ca17b13798aa44f7" providerId="LiveId" clId="{1A940E2D-DF0A-234F-A78B-83EDEFBB7565}" dt="2021-09-07T13:04:05.293" v="4079" actId="1076"/>
          <ac:spMkLst>
            <pc:docMk/>
            <pc:sldMk cId="1242686217" sldId="2461"/>
            <ac:spMk id="7" creationId="{4F7B5464-BF4A-B64A-906C-47FF2133C705}"/>
          </ac:spMkLst>
        </pc:spChg>
        <pc:spChg chg="add mod">
          <ac:chgData name="魏 星达" userId="ca17b13798aa44f7" providerId="LiveId" clId="{1A940E2D-DF0A-234F-A78B-83EDEFBB7565}" dt="2021-09-07T13:04:05.293" v="4079" actId="1076"/>
          <ac:spMkLst>
            <pc:docMk/>
            <pc:sldMk cId="1242686217" sldId="2461"/>
            <ac:spMk id="8" creationId="{15C603CE-2749-E14D-A98E-70E3EBC3DD2C}"/>
          </ac:spMkLst>
        </pc:spChg>
      </pc:sldChg>
      <pc:sldChg chg="delSp modSp add mod">
        <pc:chgData name="魏 星达" userId="ca17b13798aa44f7" providerId="LiveId" clId="{1A940E2D-DF0A-234F-A78B-83EDEFBB7565}" dt="2021-09-08T03:10:43.095" v="5163" actId="20577"/>
        <pc:sldMkLst>
          <pc:docMk/>
          <pc:sldMk cId="3663830665" sldId="2462"/>
        </pc:sldMkLst>
        <pc:spChg chg="mod">
          <ac:chgData name="魏 星达" userId="ca17b13798aa44f7" providerId="LiveId" clId="{1A940E2D-DF0A-234F-A78B-83EDEFBB7565}" dt="2021-09-08T03:10:43.095" v="5163" actId="20577"/>
          <ac:spMkLst>
            <pc:docMk/>
            <pc:sldMk cId="3663830665" sldId="2462"/>
            <ac:spMk id="3" creationId="{86FF1BFD-9F08-2E45-B7B7-EC0FAF441D67}"/>
          </ac:spMkLst>
        </pc:spChg>
        <pc:spChg chg="del">
          <ac:chgData name="魏 星达" userId="ca17b13798aa44f7" providerId="LiveId" clId="{1A940E2D-DF0A-234F-A78B-83EDEFBB7565}" dt="2021-09-07T13:04:12.967" v="4082" actId="478"/>
          <ac:spMkLst>
            <pc:docMk/>
            <pc:sldMk cId="3663830665" sldId="2462"/>
            <ac:spMk id="6" creationId="{B17EA2BF-F112-8942-8293-F6685AC80B6C}"/>
          </ac:spMkLst>
        </pc:spChg>
        <pc:spChg chg="del">
          <ac:chgData name="魏 星达" userId="ca17b13798aa44f7" providerId="LiveId" clId="{1A940E2D-DF0A-234F-A78B-83EDEFBB7565}" dt="2021-09-07T13:04:10.767" v="4081" actId="478"/>
          <ac:spMkLst>
            <pc:docMk/>
            <pc:sldMk cId="3663830665" sldId="2462"/>
            <ac:spMk id="7" creationId="{4F7B5464-BF4A-B64A-906C-47FF2133C705}"/>
          </ac:spMkLst>
        </pc:spChg>
        <pc:spChg chg="del">
          <ac:chgData name="魏 星达" userId="ca17b13798aa44f7" providerId="LiveId" clId="{1A940E2D-DF0A-234F-A78B-83EDEFBB7565}" dt="2021-09-07T13:04:10.767" v="4081" actId="478"/>
          <ac:spMkLst>
            <pc:docMk/>
            <pc:sldMk cId="3663830665" sldId="2462"/>
            <ac:spMk id="8" creationId="{15C603CE-2749-E14D-A98E-70E3EBC3DD2C}"/>
          </ac:spMkLst>
        </pc:spChg>
      </pc:sldChg>
      <pc:sldChg chg="modSp add mod">
        <pc:chgData name="魏 星达" userId="ca17b13798aa44f7" providerId="LiveId" clId="{1A940E2D-DF0A-234F-A78B-83EDEFBB7565}" dt="2021-09-07T13:09:28.126" v="4491" actId="207"/>
        <pc:sldMkLst>
          <pc:docMk/>
          <pc:sldMk cId="3735034572" sldId="2463"/>
        </pc:sldMkLst>
        <pc:spChg chg="mod">
          <ac:chgData name="魏 星达" userId="ca17b13798aa44f7" providerId="LiveId" clId="{1A940E2D-DF0A-234F-A78B-83EDEFBB7565}" dt="2021-09-07T13:09:28.126" v="4491" actId="207"/>
          <ac:spMkLst>
            <pc:docMk/>
            <pc:sldMk cId="3735034572" sldId="2463"/>
            <ac:spMk id="3" creationId="{86FF1BFD-9F08-2E45-B7B7-EC0FAF441D67}"/>
          </ac:spMkLst>
        </pc:spChg>
      </pc:sldChg>
      <pc:sldChg chg="addSp modSp new mod modNotesTx">
        <pc:chgData name="魏 星达" userId="ca17b13798aa44f7" providerId="LiveId" clId="{1A940E2D-DF0A-234F-A78B-83EDEFBB7565}" dt="2021-09-08T03:15:19.840" v="5289" actId="1076"/>
        <pc:sldMkLst>
          <pc:docMk/>
          <pc:sldMk cId="2998250725" sldId="2464"/>
        </pc:sldMkLst>
        <pc:spChg chg="mod">
          <ac:chgData name="魏 星达" userId="ca17b13798aa44f7" providerId="LiveId" clId="{1A940E2D-DF0A-234F-A78B-83EDEFBB7565}" dt="2021-09-08T03:06:20.354" v="4998" actId="20577"/>
          <ac:spMkLst>
            <pc:docMk/>
            <pc:sldMk cId="2998250725" sldId="2464"/>
            <ac:spMk id="2" creationId="{3AFBD57F-8DD2-6A4B-84A8-D64FC1A6092D}"/>
          </ac:spMkLst>
        </pc:spChg>
        <pc:spChg chg="mod">
          <ac:chgData name="魏 星达" userId="ca17b13798aa44f7" providerId="LiveId" clId="{1A940E2D-DF0A-234F-A78B-83EDEFBB7565}" dt="2021-09-08T03:14:05.249" v="5288" actId="20577"/>
          <ac:spMkLst>
            <pc:docMk/>
            <pc:sldMk cId="2998250725" sldId="2464"/>
            <ac:spMk id="3" creationId="{449375DE-8686-8542-A90C-DDBA5682983D}"/>
          </ac:spMkLst>
        </pc:spChg>
        <pc:spChg chg="add mod">
          <ac:chgData name="魏 星达" userId="ca17b13798aa44f7" providerId="LiveId" clId="{1A940E2D-DF0A-234F-A78B-83EDEFBB7565}" dt="2021-09-08T03:15:19.840" v="5289" actId="1076"/>
          <ac:spMkLst>
            <pc:docMk/>
            <pc:sldMk cId="2998250725" sldId="2464"/>
            <ac:spMk id="5" creationId="{BD3D81D1-19BF-064B-B7A2-F0120E53C4AB}"/>
          </ac:spMkLst>
        </pc:spChg>
        <pc:spChg chg="add mod">
          <ac:chgData name="魏 星达" userId="ca17b13798aa44f7" providerId="LiveId" clId="{1A940E2D-DF0A-234F-A78B-83EDEFBB7565}" dt="2021-09-08T03:15:19.840" v="5289" actId="1076"/>
          <ac:spMkLst>
            <pc:docMk/>
            <pc:sldMk cId="2998250725" sldId="2464"/>
            <ac:spMk id="6" creationId="{14A5A255-56EE-1641-AC4E-51FD42C0B062}"/>
          </ac:spMkLst>
        </pc:spChg>
        <pc:spChg chg="add mod">
          <ac:chgData name="魏 星达" userId="ca17b13798aa44f7" providerId="LiveId" clId="{1A940E2D-DF0A-234F-A78B-83EDEFBB7565}" dt="2021-09-08T03:13:49.529" v="5284" actId="1076"/>
          <ac:spMkLst>
            <pc:docMk/>
            <pc:sldMk cId="2998250725" sldId="2464"/>
            <ac:spMk id="7" creationId="{E223E25E-B348-A44A-B287-7F316E07EEC3}"/>
          </ac:spMkLst>
        </pc:spChg>
        <pc:spChg chg="add mod">
          <ac:chgData name="魏 星达" userId="ca17b13798aa44f7" providerId="LiveId" clId="{1A940E2D-DF0A-234F-A78B-83EDEFBB7565}" dt="2021-09-08T03:13:47.356" v="5283" actId="1076"/>
          <ac:spMkLst>
            <pc:docMk/>
            <pc:sldMk cId="2998250725" sldId="2464"/>
            <ac:spMk id="8" creationId="{88056733-58F3-5844-8B92-CA70DB0EDDED}"/>
          </ac:spMkLst>
        </pc:spChg>
        <pc:spChg chg="add mod">
          <ac:chgData name="魏 星达" userId="ca17b13798aa44f7" providerId="LiveId" clId="{1A940E2D-DF0A-234F-A78B-83EDEFBB7565}" dt="2021-09-08T03:13:49.529" v="5284" actId="1076"/>
          <ac:spMkLst>
            <pc:docMk/>
            <pc:sldMk cId="2998250725" sldId="2464"/>
            <ac:spMk id="9" creationId="{359435EE-456F-6E49-9A11-60661319167E}"/>
          </ac:spMkLst>
        </pc:spChg>
        <pc:spChg chg="add mod">
          <ac:chgData name="魏 星达" userId="ca17b13798aa44f7" providerId="LiveId" clId="{1A940E2D-DF0A-234F-A78B-83EDEFBB7565}" dt="2021-09-08T03:13:47.356" v="5283" actId="1076"/>
          <ac:spMkLst>
            <pc:docMk/>
            <pc:sldMk cId="2998250725" sldId="2464"/>
            <ac:spMk id="10" creationId="{4250523F-3ADF-274C-A936-E370B9B62398}"/>
          </ac:spMkLst>
        </pc:spChg>
      </pc:sldChg>
      <pc:sldChg chg="addSp delSp modSp new mod">
        <pc:chgData name="魏 星达" userId="ca17b13798aa44f7" providerId="LiveId" clId="{1A940E2D-DF0A-234F-A78B-83EDEFBB7565}" dt="2021-09-08T04:24:33.494" v="7029" actId="14100"/>
        <pc:sldMkLst>
          <pc:docMk/>
          <pc:sldMk cId="3026693263" sldId="2465"/>
        </pc:sldMkLst>
        <pc:spChg chg="mod">
          <ac:chgData name="魏 星达" userId="ca17b13798aa44f7" providerId="LiveId" clId="{1A940E2D-DF0A-234F-A78B-83EDEFBB7565}" dt="2021-09-08T03:20:23.629" v="5334" actId="20577"/>
          <ac:spMkLst>
            <pc:docMk/>
            <pc:sldMk cId="3026693263" sldId="2465"/>
            <ac:spMk id="2" creationId="{5E9B17CB-7AB5-AE47-AD8F-996C9382CDD4}"/>
          </ac:spMkLst>
        </pc:spChg>
        <pc:spChg chg="del">
          <ac:chgData name="魏 星达" userId="ca17b13798aa44f7" providerId="LiveId" clId="{1A940E2D-DF0A-234F-A78B-83EDEFBB7565}" dt="2021-09-08T03:20:42.499" v="5336"/>
          <ac:spMkLst>
            <pc:docMk/>
            <pc:sldMk cId="3026693263" sldId="2465"/>
            <ac:spMk id="3" creationId="{D1960893-9F6A-2A45-BAB5-1112416E969C}"/>
          </ac:spMkLst>
        </pc:spChg>
        <pc:spChg chg="add mod">
          <ac:chgData name="魏 星达" userId="ca17b13798aa44f7" providerId="LiveId" clId="{1A940E2D-DF0A-234F-A78B-83EDEFBB7565}" dt="2021-09-08T04:24:33.494" v="7029" actId="14100"/>
          <ac:spMkLst>
            <pc:docMk/>
            <pc:sldMk cId="3026693263" sldId="2465"/>
            <ac:spMk id="7" creationId="{436D5C8C-DB50-FA43-B5F4-6A7CD04EB007}"/>
          </ac:spMkLst>
        </pc:spChg>
        <pc:picChg chg="add mod ord">
          <ac:chgData name="魏 星达" userId="ca17b13798aa44f7" providerId="LiveId" clId="{1A940E2D-DF0A-234F-A78B-83EDEFBB7565}" dt="2021-09-08T03:21:08.740" v="5344" actId="1076"/>
          <ac:picMkLst>
            <pc:docMk/>
            <pc:sldMk cId="3026693263" sldId="2465"/>
            <ac:picMk id="6" creationId="{A6FBBEE2-D0EE-514A-81EE-9BA7B68FAA59}"/>
          </ac:picMkLst>
        </pc:picChg>
      </pc:sldChg>
      <pc:sldChg chg="addSp modSp new mod">
        <pc:chgData name="魏 星达" userId="ca17b13798aa44f7" providerId="LiveId" clId="{1A940E2D-DF0A-234F-A78B-83EDEFBB7565}" dt="2021-09-08T03:35:01.925" v="5894" actId="113"/>
        <pc:sldMkLst>
          <pc:docMk/>
          <pc:sldMk cId="3055013157" sldId="2466"/>
        </pc:sldMkLst>
        <pc:spChg chg="mod">
          <ac:chgData name="魏 星达" userId="ca17b13798aa44f7" providerId="LiveId" clId="{1A940E2D-DF0A-234F-A78B-83EDEFBB7565}" dt="2021-09-08T03:26:55.143" v="5597" actId="20577"/>
          <ac:spMkLst>
            <pc:docMk/>
            <pc:sldMk cId="3055013157" sldId="2466"/>
            <ac:spMk id="2" creationId="{AA116250-944E-CB4A-94D4-8329CC6FDCF7}"/>
          </ac:spMkLst>
        </pc:spChg>
        <pc:spChg chg="mod">
          <ac:chgData name="魏 星达" userId="ca17b13798aa44f7" providerId="LiveId" clId="{1A940E2D-DF0A-234F-A78B-83EDEFBB7565}" dt="2021-09-08T03:35:01.925" v="5894" actId="113"/>
          <ac:spMkLst>
            <pc:docMk/>
            <pc:sldMk cId="3055013157" sldId="2466"/>
            <ac:spMk id="3" creationId="{326E0E54-9A48-B942-A07A-4F50359E975F}"/>
          </ac:spMkLst>
        </pc:spChg>
        <pc:spChg chg="add mod">
          <ac:chgData name="魏 星达" userId="ca17b13798aa44f7" providerId="LiveId" clId="{1A940E2D-DF0A-234F-A78B-83EDEFBB7565}" dt="2021-09-08T03:28:52.992" v="5721" actId="14100"/>
          <ac:spMkLst>
            <pc:docMk/>
            <pc:sldMk cId="3055013157" sldId="2466"/>
            <ac:spMk id="6" creationId="{B851E0A7-23CF-BF48-8E3B-6BDC1FDC5EE2}"/>
          </ac:spMkLst>
        </pc:spChg>
        <pc:spChg chg="add mod">
          <ac:chgData name="魏 星达" userId="ca17b13798aa44f7" providerId="LiveId" clId="{1A940E2D-DF0A-234F-A78B-83EDEFBB7565}" dt="2021-09-08T03:30:01.462" v="5761" actId="1076"/>
          <ac:spMkLst>
            <pc:docMk/>
            <pc:sldMk cId="3055013157" sldId="2466"/>
            <ac:spMk id="7" creationId="{B3FAC147-35CF-7D4A-8A13-D63B6F7AE8C0}"/>
          </ac:spMkLst>
        </pc:spChg>
        <pc:spChg chg="add mod">
          <ac:chgData name="魏 星达" userId="ca17b13798aa44f7" providerId="LiveId" clId="{1A940E2D-DF0A-234F-A78B-83EDEFBB7565}" dt="2021-09-08T03:30:43.769" v="5774" actId="164"/>
          <ac:spMkLst>
            <pc:docMk/>
            <pc:sldMk cId="3055013157" sldId="2466"/>
            <ac:spMk id="8" creationId="{CD2269A0-2409-6A47-A829-A00FB77EE5BE}"/>
          </ac:spMkLst>
        </pc:spChg>
        <pc:spChg chg="add mod">
          <ac:chgData name="魏 星达" userId="ca17b13798aa44f7" providerId="LiveId" clId="{1A940E2D-DF0A-234F-A78B-83EDEFBB7565}" dt="2021-09-08T03:30:48.468" v="5775" actId="1076"/>
          <ac:spMkLst>
            <pc:docMk/>
            <pc:sldMk cId="3055013157" sldId="2466"/>
            <ac:spMk id="9" creationId="{7DA95023-0EDB-8D49-BB4F-B8B26405BF40}"/>
          </ac:spMkLst>
        </pc:spChg>
        <pc:spChg chg="mod">
          <ac:chgData name="魏 星达" userId="ca17b13798aa44f7" providerId="LiveId" clId="{1A940E2D-DF0A-234F-A78B-83EDEFBB7565}" dt="2021-09-08T03:30:53.522" v="5777"/>
          <ac:spMkLst>
            <pc:docMk/>
            <pc:sldMk cId="3055013157" sldId="2466"/>
            <ac:spMk id="12" creationId="{47972636-8A15-7645-883A-5FFA79C2585E}"/>
          </ac:spMkLst>
        </pc:spChg>
        <pc:spChg chg="mod">
          <ac:chgData name="魏 星达" userId="ca17b13798aa44f7" providerId="LiveId" clId="{1A940E2D-DF0A-234F-A78B-83EDEFBB7565}" dt="2021-09-08T03:30:59.964" v="5779" actId="20577"/>
          <ac:spMkLst>
            <pc:docMk/>
            <pc:sldMk cId="3055013157" sldId="2466"/>
            <ac:spMk id="13" creationId="{6BCAD736-F78D-6346-9ACC-0AA8760D2172}"/>
          </ac:spMkLst>
        </pc:spChg>
        <pc:grpChg chg="add mod">
          <ac:chgData name="魏 星达" userId="ca17b13798aa44f7" providerId="LiveId" clId="{1A940E2D-DF0A-234F-A78B-83EDEFBB7565}" dt="2021-09-08T03:30:53.044" v="5776" actId="1076"/>
          <ac:grpSpMkLst>
            <pc:docMk/>
            <pc:sldMk cId="3055013157" sldId="2466"/>
            <ac:grpSpMk id="10" creationId="{C0359F00-6F3F-3D45-9D9B-453A74E1EBDB}"/>
          </ac:grpSpMkLst>
        </pc:grpChg>
        <pc:grpChg chg="add mod">
          <ac:chgData name="魏 星达" userId="ca17b13798aa44f7" providerId="LiveId" clId="{1A940E2D-DF0A-234F-A78B-83EDEFBB7565}" dt="2021-09-08T03:30:59.076" v="5778" actId="1076"/>
          <ac:grpSpMkLst>
            <pc:docMk/>
            <pc:sldMk cId="3055013157" sldId="2466"/>
            <ac:grpSpMk id="11" creationId="{E4E926B3-E988-E74F-89E2-DB515B0BCA01}"/>
          </ac:grpSpMkLst>
        </pc:grpChg>
        <pc:picChg chg="add mod">
          <ac:chgData name="魏 星达" userId="ca17b13798aa44f7" providerId="LiveId" clId="{1A940E2D-DF0A-234F-A78B-83EDEFBB7565}" dt="2021-09-08T03:29:49.857" v="5758" actId="1076"/>
          <ac:picMkLst>
            <pc:docMk/>
            <pc:sldMk cId="3055013157" sldId="2466"/>
            <ac:picMk id="5" creationId="{63AB4BFE-F909-EC42-86C1-3E5738F2719F}"/>
          </ac:picMkLst>
        </pc:picChg>
      </pc:sldChg>
      <pc:sldChg chg="addSp delSp modSp new mod">
        <pc:chgData name="魏 星达" userId="ca17b13798aa44f7" providerId="LiveId" clId="{1A940E2D-DF0A-234F-A78B-83EDEFBB7565}" dt="2021-09-08T03:35:15.670" v="5897"/>
        <pc:sldMkLst>
          <pc:docMk/>
          <pc:sldMk cId="1831765281" sldId="2467"/>
        </pc:sldMkLst>
        <pc:spChg chg="mod">
          <ac:chgData name="魏 星达" userId="ca17b13798aa44f7" providerId="LiveId" clId="{1A940E2D-DF0A-234F-A78B-83EDEFBB7565}" dt="2021-09-08T03:34:30.352" v="5866"/>
          <ac:spMkLst>
            <pc:docMk/>
            <pc:sldMk cId="1831765281" sldId="2467"/>
            <ac:spMk id="2" creationId="{E8752480-E946-D44E-BCD6-EE917BFB2876}"/>
          </ac:spMkLst>
        </pc:spChg>
        <pc:spChg chg="del">
          <ac:chgData name="魏 星达" userId="ca17b13798aa44f7" providerId="LiveId" clId="{1A940E2D-DF0A-234F-A78B-83EDEFBB7565}" dt="2021-09-08T03:34:22.370" v="5862"/>
          <ac:spMkLst>
            <pc:docMk/>
            <pc:sldMk cId="1831765281" sldId="2467"/>
            <ac:spMk id="3" creationId="{6CF98D0B-FC0A-5341-B906-3C1C6B0D9156}"/>
          </ac:spMkLst>
        </pc:spChg>
        <pc:spChg chg="add mod">
          <ac:chgData name="魏 星达" userId="ca17b13798aa44f7" providerId="LiveId" clId="{1A940E2D-DF0A-234F-A78B-83EDEFBB7565}" dt="2021-09-08T03:35:15.670" v="5897"/>
          <ac:spMkLst>
            <pc:docMk/>
            <pc:sldMk cId="1831765281" sldId="2467"/>
            <ac:spMk id="7" creationId="{8A5F1CA5-998D-984A-9DB7-C57C062CB86B}"/>
          </ac:spMkLst>
        </pc:spChg>
        <pc:picChg chg="add mod ord">
          <ac:chgData name="魏 星达" userId="ca17b13798aa44f7" providerId="LiveId" clId="{1A940E2D-DF0A-234F-A78B-83EDEFBB7565}" dt="2021-09-08T03:34:25.630" v="5865" actId="1076"/>
          <ac:picMkLst>
            <pc:docMk/>
            <pc:sldMk cId="1831765281" sldId="2467"/>
            <ac:picMk id="6" creationId="{30CC3697-3FE0-5643-94DB-CC6D290FE7DB}"/>
          </ac:picMkLst>
        </pc:picChg>
      </pc:sldChg>
      <pc:sldChg chg="addSp delSp modSp new mod">
        <pc:chgData name="魏 星达" userId="ca17b13798aa44f7" providerId="LiveId" clId="{1A940E2D-DF0A-234F-A78B-83EDEFBB7565}" dt="2021-09-08T03:44:37.920" v="6586" actId="207"/>
        <pc:sldMkLst>
          <pc:docMk/>
          <pc:sldMk cId="1454199113" sldId="2468"/>
        </pc:sldMkLst>
        <pc:spChg chg="mod">
          <ac:chgData name="魏 星达" userId="ca17b13798aa44f7" providerId="LiveId" clId="{1A940E2D-DF0A-234F-A78B-83EDEFBB7565}" dt="2021-09-08T03:38:49.194" v="5998" actId="313"/>
          <ac:spMkLst>
            <pc:docMk/>
            <pc:sldMk cId="1454199113" sldId="2468"/>
            <ac:spMk id="2" creationId="{ECBF86DB-2FF1-8E44-BDAA-CE0C7BDD4875}"/>
          </ac:spMkLst>
        </pc:spChg>
        <pc:spChg chg="mod">
          <ac:chgData name="魏 星达" userId="ca17b13798aa44f7" providerId="LiveId" clId="{1A940E2D-DF0A-234F-A78B-83EDEFBB7565}" dt="2021-09-08T03:44:37.920" v="6586" actId="207"/>
          <ac:spMkLst>
            <pc:docMk/>
            <pc:sldMk cId="1454199113" sldId="2468"/>
            <ac:spMk id="3" creationId="{E88C0F96-8079-BF4B-9493-979E1CCCA67A}"/>
          </ac:spMkLst>
        </pc:spChg>
        <pc:picChg chg="add del mod">
          <ac:chgData name="魏 星达" userId="ca17b13798aa44f7" providerId="LiveId" clId="{1A940E2D-DF0A-234F-A78B-83EDEFBB7565}" dt="2021-09-08T03:40:19.866" v="6014" actId="478"/>
          <ac:picMkLst>
            <pc:docMk/>
            <pc:sldMk cId="1454199113" sldId="2468"/>
            <ac:picMk id="6" creationId="{0C80C56C-2E4C-6F45-8D38-369D26E738FC}"/>
          </ac:picMkLst>
        </pc:picChg>
        <pc:picChg chg="add mod">
          <ac:chgData name="魏 星达" userId="ca17b13798aa44f7" providerId="LiveId" clId="{1A940E2D-DF0A-234F-A78B-83EDEFBB7565}" dt="2021-09-08T03:40:32.003" v="6021" actId="1076"/>
          <ac:picMkLst>
            <pc:docMk/>
            <pc:sldMk cId="1454199113" sldId="2468"/>
            <ac:picMk id="8" creationId="{27EFDDB1-6704-C245-ACEE-5218A688A34F}"/>
          </ac:picMkLst>
        </pc:picChg>
      </pc:sldChg>
      <pc:sldChg chg="modSp new mod">
        <pc:chgData name="魏 星达" userId="ca17b13798aa44f7" providerId="LiveId" clId="{1A940E2D-DF0A-234F-A78B-83EDEFBB7565}" dt="2021-09-08T04:27:01.028" v="7238" actId="20577"/>
        <pc:sldMkLst>
          <pc:docMk/>
          <pc:sldMk cId="907190001" sldId="2469"/>
        </pc:sldMkLst>
        <pc:spChg chg="mod">
          <ac:chgData name="魏 星达" userId="ca17b13798aa44f7" providerId="LiveId" clId="{1A940E2D-DF0A-234F-A78B-83EDEFBB7565}" dt="2021-09-08T03:45:57.071" v="6621" actId="113"/>
          <ac:spMkLst>
            <pc:docMk/>
            <pc:sldMk cId="907190001" sldId="2469"/>
            <ac:spMk id="2" creationId="{94441630-896D-E249-B01B-29A81B49938C}"/>
          </ac:spMkLst>
        </pc:spChg>
        <pc:spChg chg="mod">
          <ac:chgData name="魏 星达" userId="ca17b13798aa44f7" providerId="LiveId" clId="{1A940E2D-DF0A-234F-A78B-83EDEFBB7565}" dt="2021-09-08T04:27:01.028" v="7238" actId="20577"/>
          <ac:spMkLst>
            <pc:docMk/>
            <pc:sldMk cId="907190001" sldId="2469"/>
            <ac:spMk id="3" creationId="{65E7EBAD-6859-A045-ADF1-68D8C50F86FA}"/>
          </ac:spMkLst>
        </pc:spChg>
      </pc:sldChg>
      <pc:sldChg chg="modSp add mod">
        <pc:chgData name="魏 星达" userId="ca17b13798aa44f7" providerId="LiveId" clId="{1A940E2D-DF0A-234F-A78B-83EDEFBB7565}" dt="2021-09-08T04:20:43.168" v="6681" actId="20577"/>
        <pc:sldMkLst>
          <pc:docMk/>
          <pc:sldMk cId="3217003060" sldId="2470"/>
        </pc:sldMkLst>
        <pc:spChg chg="mod">
          <ac:chgData name="魏 星达" userId="ca17b13798aa44f7" providerId="LiveId" clId="{1A940E2D-DF0A-234F-A78B-83EDEFBB7565}" dt="2021-09-08T04:20:43.168" v="6681" actId="20577"/>
          <ac:spMkLst>
            <pc:docMk/>
            <pc:sldMk cId="3217003060" sldId="2470"/>
            <ac:spMk id="5" creationId="{375403D9-9667-EA4B-986A-9CD8EA818815}"/>
          </ac:spMkLst>
        </pc:spChg>
      </pc:sldChg>
    </pc:docChg>
  </pc:docChgLst>
  <pc:docChgLst>
    <pc:chgData name="魏 星达" userId="ca17b13798aa44f7" providerId="LiveId" clId="{AAB30208-7751-EF40-8B47-F0FFB5A82A20}"/>
    <pc:docChg chg="undo custSel addSld delSld modSld sldOrd">
      <pc:chgData name="魏 星达" userId="ca17b13798aa44f7" providerId="LiveId" clId="{AAB30208-7751-EF40-8B47-F0FFB5A82A20}" dt="2021-09-24T13:40:22.173" v="1367" actId="20577"/>
      <pc:docMkLst>
        <pc:docMk/>
      </pc:docMkLst>
      <pc:sldChg chg="add">
        <pc:chgData name="魏 星达" userId="ca17b13798aa44f7" providerId="LiveId" clId="{AAB30208-7751-EF40-8B47-F0FFB5A82A20}" dt="2021-09-24T09:58:55.665" v="833"/>
        <pc:sldMkLst>
          <pc:docMk/>
          <pc:sldMk cId="1341730354" sldId="335"/>
        </pc:sldMkLst>
      </pc:sldChg>
      <pc:sldChg chg="add">
        <pc:chgData name="魏 星达" userId="ca17b13798aa44f7" providerId="LiveId" clId="{AAB30208-7751-EF40-8B47-F0FFB5A82A20}" dt="2021-09-24T12:13:07.326" v="834"/>
        <pc:sldMkLst>
          <pc:docMk/>
          <pc:sldMk cId="1393761526" sldId="336"/>
        </pc:sldMkLst>
      </pc:sldChg>
      <pc:sldChg chg="add">
        <pc:chgData name="魏 星达" userId="ca17b13798aa44f7" providerId="LiveId" clId="{AAB30208-7751-EF40-8B47-F0FFB5A82A20}" dt="2021-09-24T12:13:23.014" v="835"/>
        <pc:sldMkLst>
          <pc:docMk/>
          <pc:sldMk cId="4004260118" sldId="337"/>
        </pc:sldMkLst>
      </pc:sldChg>
      <pc:sldChg chg="add del">
        <pc:chgData name="魏 星达" userId="ca17b13798aa44f7" providerId="LiveId" clId="{AAB30208-7751-EF40-8B47-F0FFB5A82A20}" dt="2021-09-24T12:20:33.906" v="848"/>
        <pc:sldMkLst>
          <pc:docMk/>
          <pc:sldMk cId="226035736" sldId="338"/>
        </pc:sldMkLst>
      </pc:sldChg>
      <pc:sldChg chg="add">
        <pc:chgData name="魏 星达" userId="ca17b13798aa44f7" providerId="LiveId" clId="{AAB30208-7751-EF40-8B47-F0FFB5A82A20}" dt="2021-09-24T09:22:31.848" v="797"/>
        <pc:sldMkLst>
          <pc:docMk/>
          <pc:sldMk cId="3512694648" sldId="340"/>
        </pc:sldMkLst>
      </pc:sldChg>
      <pc:sldChg chg="add">
        <pc:chgData name="魏 星达" userId="ca17b13798aa44f7" providerId="LiveId" clId="{AAB30208-7751-EF40-8B47-F0FFB5A82A20}" dt="2021-09-24T09:24:32.721" v="800"/>
        <pc:sldMkLst>
          <pc:docMk/>
          <pc:sldMk cId="1996761011" sldId="341"/>
        </pc:sldMkLst>
      </pc:sldChg>
      <pc:sldChg chg="add">
        <pc:chgData name="魏 星达" userId="ca17b13798aa44f7" providerId="LiveId" clId="{AAB30208-7751-EF40-8B47-F0FFB5A82A20}" dt="2021-09-24T09:24:36.069" v="801"/>
        <pc:sldMkLst>
          <pc:docMk/>
          <pc:sldMk cId="4267059655" sldId="342"/>
        </pc:sldMkLst>
      </pc:sldChg>
      <pc:sldChg chg="add">
        <pc:chgData name="魏 星达" userId="ca17b13798aa44f7" providerId="LiveId" clId="{AAB30208-7751-EF40-8B47-F0FFB5A82A20}" dt="2021-09-24T09:24:40.169" v="802"/>
        <pc:sldMkLst>
          <pc:docMk/>
          <pc:sldMk cId="1315864609" sldId="343"/>
        </pc:sldMkLst>
      </pc:sldChg>
      <pc:sldChg chg="add">
        <pc:chgData name="魏 星达" userId="ca17b13798aa44f7" providerId="LiveId" clId="{AAB30208-7751-EF40-8B47-F0FFB5A82A20}" dt="2021-09-24T09:25:17.787" v="803"/>
        <pc:sldMkLst>
          <pc:docMk/>
          <pc:sldMk cId="3521542217" sldId="344"/>
        </pc:sldMkLst>
      </pc:sldChg>
      <pc:sldChg chg="add">
        <pc:chgData name="魏 星达" userId="ca17b13798aa44f7" providerId="LiveId" clId="{AAB30208-7751-EF40-8B47-F0FFB5A82A20}" dt="2021-09-24T09:25:21.294" v="804"/>
        <pc:sldMkLst>
          <pc:docMk/>
          <pc:sldMk cId="2917161307" sldId="345"/>
        </pc:sldMkLst>
      </pc:sldChg>
      <pc:sldChg chg="add">
        <pc:chgData name="魏 星达" userId="ca17b13798aa44f7" providerId="LiveId" clId="{AAB30208-7751-EF40-8B47-F0FFB5A82A20}" dt="2021-09-24T09:26:30.885" v="807"/>
        <pc:sldMkLst>
          <pc:docMk/>
          <pc:sldMk cId="1661901440" sldId="348"/>
        </pc:sldMkLst>
      </pc:sldChg>
      <pc:sldChg chg="add">
        <pc:chgData name="魏 星达" userId="ca17b13798aa44f7" providerId="LiveId" clId="{AAB30208-7751-EF40-8B47-F0FFB5A82A20}" dt="2021-09-24T09:28:28.184" v="810"/>
        <pc:sldMkLst>
          <pc:docMk/>
          <pc:sldMk cId="3145157942" sldId="351"/>
        </pc:sldMkLst>
      </pc:sldChg>
      <pc:sldChg chg="add">
        <pc:chgData name="魏 星达" userId="ca17b13798aa44f7" providerId="LiveId" clId="{AAB30208-7751-EF40-8B47-F0FFB5A82A20}" dt="2021-09-24T09:28:31.511" v="811"/>
        <pc:sldMkLst>
          <pc:docMk/>
          <pc:sldMk cId="3460526928" sldId="352"/>
        </pc:sldMkLst>
      </pc:sldChg>
      <pc:sldChg chg="add">
        <pc:chgData name="魏 星达" userId="ca17b13798aa44f7" providerId="LiveId" clId="{AAB30208-7751-EF40-8B47-F0FFB5A82A20}" dt="2021-09-24T09:28:41.315" v="814"/>
        <pc:sldMkLst>
          <pc:docMk/>
          <pc:sldMk cId="2059691718" sldId="355"/>
        </pc:sldMkLst>
      </pc:sldChg>
      <pc:sldChg chg="add">
        <pc:chgData name="魏 星达" userId="ca17b13798aa44f7" providerId="LiveId" clId="{AAB30208-7751-EF40-8B47-F0FFB5A82A20}" dt="2021-09-24T09:28:44.589" v="815"/>
        <pc:sldMkLst>
          <pc:docMk/>
          <pc:sldMk cId="1708802692" sldId="356"/>
        </pc:sldMkLst>
      </pc:sldChg>
      <pc:sldChg chg="add">
        <pc:chgData name="魏 星达" userId="ca17b13798aa44f7" providerId="LiveId" clId="{AAB30208-7751-EF40-8B47-F0FFB5A82A20}" dt="2021-09-24T09:28:56.205" v="818"/>
        <pc:sldMkLst>
          <pc:docMk/>
          <pc:sldMk cId="306015229" sldId="359"/>
        </pc:sldMkLst>
      </pc:sldChg>
      <pc:sldChg chg="add">
        <pc:chgData name="魏 星达" userId="ca17b13798aa44f7" providerId="LiveId" clId="{AAB30208-7751-EF40-8B47-F0FFB5A82A20}" dt="2021-09-24T09:29:26.019" v="819"/>
        <pc:sldMkLst>
          <pc:docMk/>
          <pc:sldMk cId="2842805764" sldId="360"/>
        </pc:sldMkLst>
      </pc:sldChg>
      <pc:sldChg chg="add">
        <pc:chgData name="魏 星达" userId="ca17b13798aa44f7" providerId="LiveId" clId="{AAB30208-7751-EF40-8B47-F0FFB5A82A20}" dt="2021-09-24T09:58:19.445" v="832"/>
        <pc:sldMkLst>
          <pc:docMk/>
          <pc:sldMk cId="3533326009" sldId="372"/>
        </pc:sldMkLst>
      </pc:sldChg>
      <pc:sldChg chg="modSp add mod">
        <pc:chgData name="魏 星达" userId="ca17b13798aa44f7" providerId="LiveId" clId="{AAB30208-7751-EF40-8B47-F0FFB5A82A20}" dt="2021-09-22T13:30:57.901" v="590" actId="207"/>
        <pc:sldMkLst>
          <pc:docMk/>
          <pc:sldMk cId="891162753" sldId="463"/>
        </pc:sldMkLst>
        <pc:spChg chg="mod">
          <ac:chgData name="魏 星达" userId="ca17b13798aa44f7" providerId="LiveId" clId="{AAB30208-7751-EF40-8B47-F0FFB5A82A20}" dt="2021-09-22T13:29:15.318" v="579" actId="27636"/>
          <ac:spMkLst>
            <pc:docMk/>
            <pc:sldMk cId="891162753" sldId="463"/>
            <ac:spMk id="2" creationId="{E9242A54-6DB0-5546-8BA1-6D47B46E80A5}"/>
          </ac:spMkLst>
        </pc:spChg>
        <pc:spChg chg="mod">
          <ac:chgData name="魏 星达" userId="ca17b13798aa44f7" providerId="LiveId" clId="{AAB30208-7751-EF40-8B47-F0FFB5A82A20}" dt="2021-09-22T13:30:57.901" v="590" actId="207"/>
          <ac:spMkLst>
            <pc:docMk/>
            <pc:sldMk cId="891162753" sldId="463"/>
            <ac:spMk id="3" creationId="{C82207DA-0CB7-9E41-8A2F-AEAF926FA1B5}"/>
          </ac:spMkLst>
        </pc:spChg>
      </pc:sldChg>
      <pc:sldChg chg="add del">
        <pc:chgData name="魏 星达" userId="ca17b13798aa44f7" providerId="LiveId" clId="{AAB30208-7751-EF40-8B47-F0FFB5A82A20}" dt="2021-09-24T12:20:33.906" v="848"/>
        <pc:sldMkLst>
          <pc:docMk/>
          <pc:sldMk cId="1085231753" sldId="1400"/>
        </pc:sldMkLst>
      </pc:sldChg>
      <pc:sldChg chg="add del">
        <pc:chgData name="魏 星达" userId="ca17b13798aa44f7" providerId="LiveId" clId="{AAB30208-7751-EF40-8B47-F0FFB5A82A20}" dt="2021-09-24T12:20:33.906" v="848"/>
        <pc:sldMkLst>
          <pc:docMk/>
          <pc:sldMk cId="1139958374" sldId="1401"/>
        </pc:sldMkLst>
      </pc:sldChg>
      <pc:sldChg chg="add del">
        <pc:chgData name="魏 星达" userId="ca17b13798aa44f7" providerId="LiveId" clId="{AAB30208-7751-EF40-8B47-F0FFB5A82A20}" dt="2021-09-24T12:20:33.906" v="848"/>
        <pc:sldMkLst>
          <pc:docMk/>
          <pc:sldMk cId="3320255064" sldId="1402"/>
        </pc:sldMkLst>
      </pc:sldChg>
      <pc:sldChg chg="modSp add del mod">
        <pc:chgData name="魏 星达" userId="ca17b13798aa44f7" providerId="LiveId" clId="{AAB30208-7751-EF40-8B47-F0FFB5A82A20}" dt="2021-09-24T13:33:55.351" v="912" actId="1076"/>
        <pc:sldMkLst>
          <pc:docMk/>
          <pc:sldMk cId="265253880" sldId="1403"/>
        </pc:sldMkLst>
        <pc:picChg chg="mod">
          <ac:chgData name="魏 星达" userId="ca17b13798aa44f7" providerId="LiveId" clId="{AAB30208-7751-EF40-8B47-F0FFB5A82A20}" dt="2021-09-24T13:33:55.351" v="912" actId="1076"/>
          <ac:picMkLst>
            <pc:docMk/>
            <pc:sldMk cId="265253880" sldId="1403"/>
            <ac:picMk id="2" creationId="{00000000-0000-0000-0000-000000000000}"/>
          </ac:picMkLst>
        </pc:picChg>
      </pc:sldChg>
      <pc:sldChg chg="add">
        <pc:chgData name="魏 星达" userId="ca17b13798aa44f7" providerId="LiveId" clId="{AAB30208-7751-EF40-8B47-F0FFB5A82A20}" dt="2021-09-24T12:20:33.906" v="848"/>
        <pc:sldMkLst>
          <pc:docMk/>
          <pc:sldMk cId="2692944810" sldId="1404"/>
        </pc:sldMkLst>
      </pc:sldChg>
      <pc:sldChg chg="add">
        <pc:chgData name="魏 星达" userId="ca17b13798aa44f7" providerId="LiveId" clId="{AAB30208-7751-EF40-8B47-F0FFB5A82A20}" dt="2021-09-24T12:20:33.906" v="848"/>
        <pc:sldMkLst>
          <pc:docMk/>
          <pc:sldMk cId="4083419660" sldId="1405"/>
        </pc:sldMkLst>
      </pc:sldChg>
      <pc:sldChg chg="addSp delSp modSp add mod">
        <pc:chgData name="魏 星达" userId="ca17b13798aa44f7" providerId="LiveId" clId="{AAB30208-7751-EF40-8B47-F0FFB5A82A20}" dt="2021-09-24T13:40:07.032" v="1356" actId="20577"/>
        <pc:sldMkLst>
          <pc:docMk/>
          <pc:sldMk cId="3263390193" sldId="1749"/>
        </pc:sldMkLst>
        <pc:spChg chg="del">
          <ac:chgData name="魏 星达" userId="ca17b13798aa44f7" providerId="LiveId" clId="{AAB30208-7751-EF40-8B47-F0FFB5A82A20}" dt="2021-09-24T13:39:33.162" v="1342" actId="478"/>
          <ac:spMkLst>
            <pc:docMk/>
            <pc:sldMk cId="3263390193" sldId="1749"/>
            <ac:spMk id="2" creationId="{4FE91BE4-58DF-F84F-AF0C-9BA8DA15CA39}"/>
          </ac:spMkLst>
        </pc:spChg>
        <pc:spChg chg="mod">
          <ac:chgData name="魏 星达" userId="ca17b13798aa44f7" providerId="LiveId" clId="{AAB30208-7751-EF40-8B47-F0FFB5A82A20}" dt="2021-09-24T13:39:24.805" v="1341" actId="27636"/>
          <ac:spMkLst>
            <pc:docMk/>
            <pc:sldMk cId="3263390193" sldId="1749"/>
            <ac:spMk id="3" creationId="{2E899F9C-C7C2-004A-A472-34EF7FEF4B9A}"/>
          </ac:spMkLst>
        </pc:spChg>
        <pc:spChg chg="add mod">
          <ac:chgData name="魏 星达" userId="ca17b13798aa44f7" providerId="LiveId" clId="{AAB30208-7751-EF40-8B47-F0FFB5A82A20}" dt="2021-09-24T13:40:07.032" v="1356" actId="20577"/>
          <ac:spMkLst>
            <pc:docMk/>
            <pc:sldMk cId="3263390193" sldId="1749"/>
            <ac:spMk id="5" creationId="{9808B315-726D-FE47-AF0D-FC299B960293}"/>
          </ac:spMkLst>
        </pc:spChg>
      </pc:sldChg>
      <pc:sldChg chg="addSp delSp modSp mod">
        <pc:chgData name="魏 星达" userId="ca17b13798aa44f7" providerId="LiveId" clId="{AAB30208-7751-EF40-8B47-F0FFB5A82A20}" dt="2021-09-22T12:49:26.093" v="29" actId="478"/>
        <pc:sldMkLst>
          <pc:docMk/>
          <pc:sldMk cId="3628960693" sldId="2241"/>
        </pc:sldMkLst>
        <pc:spChg chg="add mod">
          <ac:chgData name="魏 星达" userId="ca17b13798aa44f7" providerId="LiveId" clId="{AAB30208-7751-EF40-8B47-F0FFB5A82A20}" dt="2021-09-22T12:49:24.442" v="28" actId="1076"/>
          <ac:spMkLst>
            <pc:docMk/>
            <pc:sldMk cId="3628960693" sldId="2241"/>
            <ac:spMk id="2" creationId="{612E1626-5B29-8F4D-A08A-367214F2B15C}"/>
          </ac:spMkLst>
        </pc:spChg>
        <pc:spChg chg="del">
          <ac:chgData name="魏 星达" userId="ca17b13798aa44f7" providerId="LiveId" clId="{AAB30208-7751-EF40-8B47-F0FFB5A82A20}" dt="2021-09-22T12:49:26.093" v="29" actId="478"/>
          <ac:spMkLst>
            <pc:docMk/>
            <pc:sldMk cId="3628960693" sldId="2241"/>
            <ac:spMk id="10" creationId="{888ED355-44B6-D14B-BD43-61B43993464E}"/>
          </ac:spMkLst>
        </pc:spChg>
      </pc:sldChg>
      <pc:sldChg chg="add">
        <pc:chgData name="魏 星达" userId="ca17b13798aa44f7" providerId="LiveId" clId="{AAB30208-7751-EF40-8B47-F0FFB5A82A20}" dt="2021-09-24T09:26:24.012" v="805"/>
        <pc:sldMkLst>
          <pc:docMk/>
          <pc:sldMk cId="1008774810" sldId="2272"/>
        </pc:sldMkLst>
      </pc:sldChg>
      <pc:sldChg chg="add">
        <pc:chgData name="魏 星达" userId="ca17b13798aa44f7" providerId="LiveId" clId="{AAB30208-7751-EF40-8B47-F0FFB5A82A20}" dt="2021-09-24T09:26:27.453" v="806"/>
        <pc:sldMkLst>
          <pc:docMk/>
          <pc:sldMk cId="1147149297" sldId="2273"/>
        </pc:sldMkLst>
      </pc:sldChg>
      <pc:sldChg chg="add">
        <pc:chgData name="魏 星达" userId="ca17b13798aa44f7" providerId="LiveId" clId="{AAB30208-7751-EF40-8B47-F0FFB5A82A20}" dt="2021-09-24T09:27:20.955" v="808"/>
        <pc:sldMkLst>
          <pc:docMk/>
          <pc:sldMk cId="3602073976" sldId="2274"/>
        </pc:sldMkLst>
      </pc:sldChg>
      <pc:sldChg chg="add">
        <pc:chgData name="魏 星达" userId="ca17b13798aa44f7" providerId="LiveId" clId="{AAB30208-7751-EF40-8B47-F0FFB5A82A20}" dt="2021-09-24T09:27:25.511" v="809"/>
        <pc:sldMkLst>
          <pc:docMk/>
          <pc:sldMk cId="3774552202" sldId="2275"/>
        </pc:sldMkLst>
      </pc:sldChg>
      <pc:sldChg chg="add">
        <pc:chgData name="魏 星达" userId="ca17b13798aa44f7" providerId="LiveId" clId="{AAB30208-7751-EF40-8B47-F0FFB5A82A20}" dt="2021-09-24T09:28:34.941" v="812"/>
        <pc:sldMkLst>
          <pc:docMk/>
          <pc:sldMk cId="2760985858" sldId="2276"/>
        </pc:sldMkLst>
      </pc:sldChg>
      <pc:sldChg chg="add">
        <pc:chgData name="魏 星达" userId="ca17b13798aa44f7" providerId="LiveId" clId="{AAB30208-7751-EF40-8B47-F0FFB5A82A20}" dt="2021-09-24T09:28:38.037" v="813"/>
        <pc:sldMkLst>
          <pc:docMk/>
          <pc:sldMk cId="672041445" sldId="2277"/>
        </pc:sldMkLst>
      </pc:sldChg>
      <pc:sldChg chg="add">
        <pc:chgData name="魏 星达" userId="ca17b13798aa44f7" providerId="LiveId" clId="{AAB30208-7751-EF40-8B47-F0FFB5A82A20}" dt="2021-09-24T09:28:49.998" v="816"/>
        <pc:sldMkLst>
          <pc:docMk/>
          <pc:sldMk cId="4253632031" sldId="2278"/>
        </pc:sldMkLst>
      </pc:sldChg>
      <pc:sldChg chg="add">
        <pc:chgData name="魏 星达" userId="ca17b13798aa44f7" providerId="LiveId" clId="{AAB30208-7751-EF40-8B47-F0FFB5A82A20}" dt="2021-09-24T09:28:53.214" v="817"/>
        <pc:sldMkLst>
          <pc:docMk/>
          <pc:sldMk cId="1493118772" sldId="2279"/>
        </pc:sldMkLst>
      </pc:sldChg>
      <pc:sldChg chg="add">
        <pc:chgData name="魏 星达" userId="ca17b13798aa44f7" providerId="LiveId" clId="{AAB30208-7751-EF40-8B47-F0FFB5A82A20}" dt="2021-09-24T09:29:29.307" v="820"/>
        <pc:sldMkLst>
          <pc:docMk/>
          <pc:sldMk cId="3921919463" sldId="2280"/>
        </pc:sldMkLst>
      </pc:sldChg>
      <pc:sldChg chg="add">
        <pc:chgData name="魏 星达" userId="ca17b13798aa44f7" providerId="LiveId" clId="{AAB30208-7751-EF40-8B47-F0FFB5A82A20}" dt="2021-09-24T09:57:30.637" v="824"/>
        <pc:sldMkLst>
          <pc:docMk/>
          <pc:sldMk cId="3950037922" sldId="2282"/>
        </pc:sldMkLst>
      </pc:sldChg>
      <pc:sldChg chg="add">
        <pc:chgData name="魏 星达" userId="ca17b13798aa44f7" providerId="LiveId" clId="{AAB30208-7751-EF40-8B47-F0FFB5A82A20}" dt="2021-09-24T09:57:34.284" v="825"/>
        <pc:sldMkLst>
          <pc:docMk/>
          <pc:sldMk cId="2476042305" sldId="2283"/>
        </pc:sldMkLst>
      </pc:sldChg>
      <pc:sldChg chg="add">
        <pc:chgData name="魏 星达" userId="ca17b13798aa44f7" providerId="LiveId" clId="{AAB30208-7751-EF40-8B47-F0FFB5A82A20}" dt="2021-09-24T09:57:37.549" v="826"/>
        <pc:sldMkLst>
          <pc:docMk/>
          <pc:sldMk cId="1524482724" sldId="2284"/>
        </pc:sldMkLst>
      </pc:sldChg>
      <pc:sldChg chg="add">
        <pc:chgData name="魏 星达" userId="ca17b13798aa44f7" providerId="LiveId" clId="{AAB30208-7751-EF40-8B47-F0FFB5A82A20}" dt="2021-09-24T09:57:41.497" v="827"/>
        <pc:sldMkLst>
          <pc:docMk/>
          <pc:sldMk cId="1876764360" sldId="2285"/>
        </pc:sldMkLst>
      </pc:sldChg>
      <pc:sldChg chg="add">
        <pc:chgData name="魏 星达" userId="ca17b13798aa44f7" providerId="LiveId" clId="{AAB30208-7751-EF40-8B47-F0FFB5A82A20}" dt="2021-09-24T09:57:45.184" v="828"/>
        <pc:sldMkLst>
          <pc:docMk/>
          <pc:sldMk cId="1055944856" sldId="2286"/>
        </pc:sldMkLst>
      </pc:sldChg>
      <pc:sldChg chg="add">
        <pc:chgData name="魏 星达" userId="ca17b13798aa44f7" providerId="LiveId" clId="{AAB30208-7751-EF40-8B47-F0FFB5A82A20}" dt="2021-09-24T09:57:49.185" v="829"/>
        <pc:sldMkLst>
          <pc:docMk/>
          <pc:sldMk cId="3965865435" sldId="2287"/>
        </pc:sldMkLst>
      </pc:sldChg>
      <pc:sldChg chg="add">
        <pc:chgData name="魏 星达" userId="ca17b13798aa44f7" providerId="LiveId" clId="{AAB30208-7751-EF40-8B47-F0FFB5A82A20}" dt="2021-09-24T09:58:05.160" v="830"/>
        <pc:sldMkLst>
          <pc:docMk/>
          <pc:sldMk cId="3233428990" sldId="2288"/>
        </pc:sldMkLst>
      </pc:sldChg>
      <pc:sldChg chg="add">
        <pc:chgData name="魏 星达" userId="ca17b13798aa44f7" providerId="LiveId" clId="{AAB30208-7751-EF40-8B47-F0FFB5A82A20}" dt="2021-09-24T09:58:08.699" v="831"/>
        <pc:sldMkLst>
          <pc:docMk/>
          <pc:sldMk cId="619422062" sldId="2289"/>
        </pc:sldMkLst>
      </pc:sldChg>
      <pc:sldChg chg="del">
        <pc:chgData name="魏 星达" userId="ca17b13798aa44f7" providerId="LiveId" clId="{AAB30208-7751-EF40-8B47-F0FFB5A82A20}" dt="2021-09-24T12:20:19.388" v="843" actId="2696"/>
        <pc:sldMkLst>
          <pc:docMk/>
          <pc:sldMk cId="3557802745" sldId="2520"/>
        </pc:sldMkLst>
      </pc:sldChg>
      <pc:sldChg chg="modSp ord">
        <pc:chgData name="魏 星达" userId="ca17b13798aa44f7" providerId="LiveId" clId="{AAB30208-7751-EF40-8B47-F0FFB5A82A20}" dt="2021-09-22T13:29:20.619" v="580" actId="20578"/>
        <pc:sldMkLst>
          <pc:docMk/>
          <pc:sldMk cId="1307549202" sldId="2538"/>
        </pc:sldMkLst>
        <pc:spChg chg="mod">
          <ac:chgData name="魏 星达" userId="ca17b13798aa44f7" providerId="LiveId" clId="{AAB30208-7751-EF40-8B47-F0FFB5A82A20}" dt="2021-09-22T13:05:29.408" v="210"/>
          <ac:spMkLst>
            <pc:docMk/>
            <pc:sldMk cId="1307549202" sldId="2538"/>
            <ac:spMk id="2" creationId="{C768E4CA-7714-6243-ABBF-A6169D4C8511}"/>
          </ac:spMkLst>
        </pc:spChg>
      </pc:sldChg>
      <pc:sldChg chg="modSp">
        <pc:chgData name="魏 星达" userId="ca17b13798aa44f7" providerId="LiveId" clId="{AAB30208-7751-EF40-8B47-F0FFB5A82A20}" dt="2021-09-22T12:50:15.539" v="31"/>
        <pc:sldMkLst>
          <pc:docMk/>
          <pc:sldMk cId="3396465388" sldId="2539"/>
        </pc:sldMkLst>
        <pc:spChg chg="mod">
          <ac:chgData name="魏 星达" userId="ca17b13798aa44f7" providerId="LiveId" clId="{AAB30208-7751-EF40-8B47-F0FFB5A82A20}" dt="2021-09-22T12:50:15.539" v="31"/>
          <ac:spMkLst>
            <pc:docMk/>
            <pc:sldMk cId="3396465388" sldId="2539"/>
            <ac:spMk id="5" creationId="{375403D9-9667-EA4B-986A-9CD8EA818815}"/>
          </ac:spMkLst>
        </pc:spChg>
      </pc:sldChg>
      <pc:sldChg chg="modSp add mod">
        <pc:chgData name="魏 星达" userId="ca17b13798aa44f7" providerId="LiveId" clId="{AAB30208-7751-EF40-8B47-F0FFB5A82A20}" dt="2021-09-22T12:53:48.648" v="87" actId="207"/>
        <pc:sldMkLst>
          <pc:docMk/>
          <pc:sldMk cId="1792842781" sldId="2540"/>
        </pc:sldMkLst>
        <pc:spChg chg="mod">
          <ac:chgData name="魏 星达" userId="ca17b13798aa44f7" providerId="LiveId" clId="{AAB30208-7751-EF40-8B47-F0FFB5A82A20}" dt="2021-09-22T12:50:45.787" v="36" actId="2711"/>
          <ac:spMkLst>
            <pc:docMk/>
            <pc:sldMk cId="1792842781" sldId="2540"/>
            <ac:spMk id="2" creationId="{6357C1B5-8F23-D249-8C71-479D71C857F1}"/>
          </ac:spMkLst>
        </pc:spChg>
        <pc:spChg chg="mod">
          <ac:chgData name="魏 星达" userId="ca17b13798aa44f7" providerId="LiveId" clId="{AAB30208-7751-EF40-8B47-F0FFB5A82A20}" dt="2021-09-22T12:53:48.648" v="87" actId="207"/>
          <ac:spMkLst>
            <pc:docMk/>
            <pc:sldMk cId="1792842781" sldId="2540"/>
            <ac:spMk id="3" creationId="{10B14A7F-50B5-B541-A75D-97903C9B1ED0}"/>
          </ac:spMkLst>
        </pc:spChg>
      </pc:sldChg>
      <pc:sldChg chg="modSp add mod">
        <pc:chgData name="魏 星达" userId="ca17b13798aa44f7" providerId="LiveId" clId="{AAB30208-7751-EF40-8B47-F0FFB5A82A20}" dt="2021-09-22T12:51:35.191" v="43" actId="14100"/>
        <pc:sldMkLst>
          <pc:docMk/>
          <pc:sldMk cId="738127777" sldId="2541"/>
        </pc:sldMkLst>
        <pc:spChg chg="mod">
          <ac:chgData name="魏 星达" userId="ca17b13798aa44f7" providerId="LiveId" clId="{AAB30208-7751-EF40-8B47-F0FFB5A82A20}" dt="2021-09-22T12:51:35.191" v="43" actId="14100"/>
          <ac:spMkLst>
            <pc:docMk/>
            <pc:sldMk cId="738127777" sldId="2541"/>
            <ac:spMk id="3" creationId="{10B14A7F-50B5-B541-A75D-97903C9B1ED0}"/>
          </ac:spMkLst>
        </pc:spChg>
      </pc:sldChg>
      <pc:sldChg chg="modSp new mod">
        <pc:chgData name="魏 星达" userId="ca17b13798aa44f7" providerId="LiveId" clId="{AAB30208-7751-EF40-8B47-F0FFB5A82A20}" dt="2021-09-22T12:52:16.656" v="71" actId="2711"/>
        <pc:sldMkLst>
          <pc:docMk/>
          <pc:sldMk cId="3724782800" sldId="2542"/>
        </pc:sldMkLst>
        <pc:spChg chg="mod">
          <ac:chgData name="魏 星达" userId="ca17b13798aa44f7" providerId="LiveId" clId="{AAB30208-7751-EF40-8B47-F0FFB5A82A20}" dt="2021-09-22T12:51:50.800" v="67" actId="20577"/>
          <ac:spMkLst>
            <pc:docMk/>
            <pc:sldMk cId="3724782800" sldId="2542"/>
            <ac:spMk id="2" creationId="{7B4680BC-2854-7D4F-B88D-E1B1BEED1D7A}"/>
          </ac:spMkLst>
        </pc:spChg>
        <pc:spChg chg="mod">
          <ac:chgData name="魏 星达" userId="ca17b13798aa44f7" providerId="LiveId" clId="{AAB30208-7751-EF40-8B47-F0FFB5A82A20}" dt="2021-09-22T12:52:16.656" v="71" actId="2711"/>
          <ac:spMkLst>
            <pc:docMk/>
            <pc:sldMk cId="3724782800" sldId="2542"/>
            <ac:spMk id="3" creationId="{890C5622-B1EF-D945-833D-177D55BA2CAB}"/>
          </ac:spMkLst>
        </pc:spChg>
      </pc:sldChg>
      <pc:sldChg chg="addSp modSp new mod modAnim">
        <pc:chgData name="魏 星达" userId="ca17b13798aa44f7" providerId="LiveId" clId="{AAB30208-7751-EF40-8B47-F0FFB5A82A20}" dt="2021-09-22T12:54:39.475" v="103" actId="1076"/>
        <pc:sldMkLst>
          <pc:docMk/>
          <pc:sldMk cId="865785568" sldId="2543"/>
        </pc:sldMkLst>
        <pc:spChg chg="mod">
          <ac:chgData name="魏 星达" userId="ca17b13798aa44f7" providerId="LiveId" clId="{AAB30208-7751-EF40-8B47-F0FFB5A82A20}" dt="2021-09-22T12:53:58.064" v="89" actId="2711"/>
          <ac:spMkLst>
            <pc:docMk/>
            <pc:sldMk cId="865785568" sldId="2543"/>
            <ac:spMk id="2" creationId="{85CDFFC9-6A19-BB45-B5E1-E80D48A89299}"/>
          </ac:spMkLst>
        </pc:spChg>
        <pc:spChg chg="mod">
          <ac:chgData name="魏 星达" userId="ca17b13798aa44f7" providerId="LiveId" clId="{AAB30208-7751-EF40-8B47-F0FFB5A82A20}" dt="2021-09-22T12:54:28.152" v="101" actId="207"/>
          <ac:spMkLst>
            <pc:docMk/>
            <pc:sldMk cId="865785568" sldId="2543"/>
            <ac:spMk id="3" creationId="{E97D5C77-2D53-3441-8277-0D5E398A5943}"/>
          </ac:spMkLst>
        </pc:spChg>
        <pc:picChg chg="add mod">
          <ac:chgData name="魏 星达" userId="ca17b13798aa44f7" providerId="LiveId" clId="{AAB30208-7751-EF40-8B47-F0FFB5A82A20}" dt="2021-09-22T12:54:39.475" v="103" actId="1076"/>
          <ac:picMkLst>
            <pc:docMk/>
            <pc:sldMk cId="865785568" sldId="2543"/>
            <ac:picMk id="5" creationId="{CB012BCB-CA69-DC48-9F8F-C74C1AEBEA58}"/>
          </ac:picMkLst>
        </pc:picChg>
      </pc:sldChg>
      <pc:sldChg chg="addSp modSp new mod ord modAnim">
        <pc:chgData name="魏 星达" userId="ca17b13798aa44f7" providerId="LiveId" clId="{AAB30208-7751-EF40-8B47-F0FFB5A82A20}" dt="2021-09-22T13:29:20.619" v="580" actId="20578"/>
        <pc:sldMkLst>
          <pc:docMk/>
          <pc:sldMk cId="1532763515" sldId="2544"/>
        </pc:sldMkLst>
        <pc:spChg chg="mod">
          <ac:chgData name="魏 星达" userId="ca17b13798aa44f7" providerId="LiveId" clId="{AAB30208-7751-EF40-8B47-F0FFB5A82A20}" dt="2021-09-22T12:59:08.781" v="111"/>
          <ac:spMkLst>
            <pc:docMk/>
            <pc:sldMk cId="1532763515" sldId="2544"/>
            <ac:spMk id="2" creationId="{76D63FE8-0809-FD44-A47D-F4A2BBD74545}"/>
          </ac:spMkLst>
        </pc:spChg>
        <pc:spChg chg="mod">
          <ac:chgData name="魏 星达" userId="ca17b13798aa44f7" providerId="LiveId" clId="{AAB30208-7751-EF40-8B47-F0FFB5A82A20}" dt="2021-09-22T12:59:33.528" v="122" actId="20577"/>
          <ac:spMkLst>
            <pc:docMk/>
            <pc:sldMk cId="1532763515" sldId="2544"/>
            <ac:spMk id="3" creationId="{4BC0E6F5-0F41-254D-AC68-4F6B01138486}"/>
          </ac:spMkLst>
        </pc:spChg>
        <pc:spChg chg="add mod">
          <ac:chgData name="魏 星达" userId="ca17b13798aa44f7" providerId="LiveId" clId="{AAB30208-7751-EF40-8B47-F0FFB5A82A20}" dt="2021-09-22T13:00:17.476" v="124" actId="1076"/>
          <ac:spMkLst>
            <pc:docMk/>
            <pc:sldMk cId="1532763515" sldId="2544"/>
            <ac:spMk id="5" creationId="{550F1961-09E1-454F-8AB4-CC37075416F2}"/>
          </ac:spMkLst>
        </pc:spChg>
        <pc:spChg chg="add mod">
          <ac:chgData name="魏 星达" userId="ca17b13798aa44f7" providerId="LiveId" clId="{AAB30208-7751-EF40-8B47-F0FFB5A82A20}" dt="2021-09-22T13:00:33.360" v="146" actId="20577"/>
          <ac:spMkLst>
            <pc:docMk/>
            <pc:sldMk cId="1532763515" sldId="2544"/>
            <ac:spMk id="6" creationId="{9462AB78-0DC0-E94F-BCE2-865AB5199C96}"/>
          </ac:spMkLst>
        </pc:spChg>
      </pc:sldChg>
      <pc:sldChg chg="addSp delSp modSp add mod ord modAnim">
        <pc:chgData name="魏 星达" userId="ca17b13798aa44f7" providerId="LiveId" clId="{AAB30208-7751-EF40-8B47-F0FFB5A82A20}" dt="2021-09-22T13:29:20.619" v="580" actId="20578"/>
        <pc:sldMkLst>
          <pc:docMk/>
          <pc:sldMk cId="399971803" sldId="2545"/>
        </pc:sldMkLst>
        <pc:spChg chg="mod">
          <ac:chgData name="魏 星达" userId="ca17b13798aa44f7" providerId="LiveId" clId="{AAB30208-7751-EF40-8B47-F0FFB5A82A20}" dt="2021-09-22T13:03:44.373" v="195" actId="14100"/>
          <ac:spMkLst>
            <pc:docMk/>
            <pc:sldMk cId="399971803" sldId="2545"/>
            <ac:spMk id="3" creationId="{4BC0E6F5-0F41-254D-AC68-4F6B01138486}"/>
          </ac:spMkLst>
        </pc:spChg>
        <pc:spChg chg="del">
          <ac:chgData name="魏 星达" userId="ca17b13798aa44f7" providerId="LiveId" clId="{AAB30208-7751-EF40-8B47-F0FFB5A82A20}" dt="2021-09-22T13:01:18.368" v="150" actId="478"/>
          <ac:spMkLst>
            <pc:docMk/>
            <pc:sldMk cId="399971803" sldId="2545"/>
            <ac:spMk id="5" creationId="{550F1961-09E1-454F-8AB4-CC37075416F2}"/>
          </ac:spMkLst>
        </pc:spChg>
        <pc:spChg chg="del">
          <ac:chgData name="魏 星达" userId="ca17b13798aa44f7" providerId="LiveId" clId="{AAB30208-7751-EF40-8B47-F0FFB5A82A20}" dt="2021-09-22T13:01:18.368" v="150" actId="478"/>
          <ac:spMkLst>
            <pc:docMk/>
            <pc:sldMk cId="399971803" sldId="2545"/>
            <ac:spMk id="6" creationId="{9462AB78-0DC0-E94F-BCE2-865AB5199C96}"/>
          </ac:spMkLst>
        </pc:spChg>
        <pc:spChg chg="add mod">
          <ac:chgData name="魏 星达" userId="ca17b13798aa44f7" providerId="LiveId" clId="{AAB30208-7751-EF40-8B47-F0FFB5A82A20}" dt="2021-09-22T13:04:59.738" v="208" actId="1076"/>
          <ac:spMkLst>
            <pc:docMk/>
            <pc:sldMk cId="399971803" sldId="2545"/>
            <ac:spMk id="8" creationId="{74C40E36-525F-744C-AB1E-4CC463390342}"/>
          </ac:spMkLst>
        </pc:spChg>
        <pc:picChg chg="add mod">
          <ac:chgData name="魏 星达" userId="ca17b13798aa44f7" providerId="LiveId" clId="{AAB30208-7751-EF40-8B47-F0FFB5A82A20}" dt="2021-09-22T13:04:16.939" v="199" actId="1076"/>
          <ac:picMkLst>
            <pc:docMk/>
            <pc:sldMk cId="399971803" sldId="2545"/>
            <ac:picMk id="1026" creationId="{B382AEE8-945C-F148-B7FF-BE0D35598930}"/>
          </ac:picMkLst>
        </pc:picChg>
      </pc:sldChg>
      <pc:sldChg chg="modSp add mod ord modNotesTx">
        <pc:chgData name="魏 星达" userId="ca17b13798aa44f7" providerId="LiveId" clId="{AAB30208-7751-EF40-8B47-F0FFB5A82A20}" dt="2021-09-22T13:26:13.906" v="500" actId="20577"/>
        <pc:sldMkLst>
          <pc:docMk/>
          <pc:sldMk cId="520146593" sldId="2546"/>
        </pc:sldMkLst>
        <pc:spChg chg="mod">
          <ac:chgData name="魏 星达" userId="ca17b13798aa44f7" providerId="LiveId" clId="{AAB30208-7751-EF40-8B47-F0FFB5A82A20}" dt="2021-09-22T13:26:13.906" v="500" actId="20577"/>
          <ac:spMkLst>
            <pc:docMk/>
            <pc:sldMk cId="520146593" sldId="2546"/>
            <ac:spMk id="5" creationId="{375403D9-9667-EA4B-986A-9CD8EA818815}"/>
          </ac:spMkLst>
        </pc:spChg>
      </pc:sldChg>
      <pc:sldChg chg="addSp modSp new mod">
        <pc:chgData name="魏 星达" userId="ca17b13798aa44f7" providerId="LiveId" clId="{AAB30208-7751-EF40-8B47-F0FFB5A82A20}" dt="2021-09-24T08:49:38.665" v="771"/>
        <pc:sldMkLst>
          <pc:docMk/>
          <pc:sldMk cId="2369740244" sldId="2547"/>
        </pc:sldMkLst>
        <pc:spChg chg="mod">
          <ac:chgData name="魏 星达" userId="ca17b13798aa44f7" providerId="LiveId" clId="{AAB30208-7751-EF40-8B47-F0FFB5A82A20}" dt="2021-09-22T13:24:19.237" v="382"/>
          <ac:spMkLst>
            <pc:docMk/>
            <pc:sldMk cId="2369740244" sldId="2547"/>
            <ac:spMk id="2" creationId="{3BBB5C69-10FB-4F4F-B383-79724D14D2E9}"/>
          </ac:spMkLst>
        </pc:spChg>
        <pc:spChg chg="mod">
          <ac:chgData name="魏 星达" userId="ca17b13798aa44f7" providerId="LiveId" clId="{AAB30208-7751-EF40-8B47-F0FFB5A82A20}" dt="2021-09-24T08:49:38.665" v="771"/>
          <ac:spMkLst>
            <pc:docMk/>
            <pc:sldMk cId="2369740244" sldId="2547"/>
            <ac:spMk id="3" creationId="{B82C0A54-CF04-E548-B6AA-D123E6F7E27D}"/>
          </ac:spMkLst>
        </pc:spChg>
        <pc:spChg chg="add mod">
          <ac:chgData name="魏 星达" userId="ca17b13798aa44f7" providerId="LiveId" clId="{AAB30208-7751-EF40-8B47-F0FFB5A82A20}" dt="2021-09-22T13:27:12.881" v="559" actId="166"/>
          <ac:spMkLst>
            <pc:docMk/>
            <pc:sldMk cId="2369740244" sldId="2547"/>
            <ac:spMk id="5" creationId="{BD77F0EF-C92D-DD4D-95A6-294A4CF44EB5}"/>
          </ac:spMkLst>
        </pc:spChg>
        <pc:spChg chg="add mod">
          <ac:chgData name="魏 星达" userId="ca17b13798aa44f7" providerId="LiveId" clId="{AAB30208-7751-EF40-8B47-F0FFB5A82A20}" dt="2021-09-22T13:27:38.117" v="566" actId="2085"/>
          <ac:spMkLst>
            <pc:docMk/>
            <pc:sldMk cId="2369740244" sldId="2547"/>
            <ac:spMk id="19" creationId="{DD4DF9D3-3CD6-1C49-8687-DA4FFD744756}"/>
          </ac:spMkLst>
        </pc:spChg>
        <pc:cxnChg chg="add mod">
          <ac:chgData name="魏 星达" userId="ca17b13798aa44f7" providerId="LiveId" clId="{AAB30208-7751-EF40-8B47-F0FFB5A82A20}" dt="2021-09-22T13:26:54.022" v="551" actId="14100"/>
          <ac:cxnSpMkLst>
            <pc:docMk/>
            <pc:sldMk cId="2369740244" sldId="2547"/>
            <ac:cxnSpMk id="7" creationId="{19D38D42-F4A2-1846-8D4A-80829CAE3542}"/>
          </ac:cxnSpMkLst>
        </pc:cxnChg>
        <pc:cxnChg chg="add mod">
          <ac:chgData name="魏 星达" userId="ca17b13798aa44f7" providerId="LiveId" clId="{AAB30208-7751-EF40-8B47-F0FFB5A82A20}" dt="2021-09-22T13:26:59.631" v="554" actId="14100"/>
          <ac:cxnSpMkLst>
            <pc:docMk/>
            <pc:sldMk cId="2369740244" sldId="2547"/>
            <ac:cxnSpMk id="9" creationId="{A41F2BEB-64A1-D541-8194-F63F0755EEAD}"/>
          </ac:cxnSpMkLst>
        </pc:cxnChg>
        <pc:cxnChg chg="add mod">
          <ac:chgData name="魏 星达" userId="ca17b13798aa44f7" providerId="LiveId" clId="{AAB30208-7751-EF40-8B47-F0FFB5A82A20}" dt="2021-09-22T13:27:03.055" v="556" actId="14100"/>
          <ac:cxnSpMkLst>
            <pc:docMk/>
            <pc:sldMk cId="2369740244" sldId="2547"/>
            <ac:cxnSpMk id="12" creationId="{0D550B0D-37E8-3641-9F50-F6E23AFC32D8}"/>
          </ac:cxnSpMkLst>
        </pc:cxnChg>
        <pc:cxnChg chg="add mod">
          <ac:chgData name="魏 星达" userId="ca17b13798aa44f7" providerId="LiveId" clId="{AAB30208-7751-EF40-8B47-F0FFB5A82A20}" dt="2021-09-22T13:27:58.124" v="569" actId="14100"/>
          <ac:cxnSpMkLst>
            <pc:docMk/>
            <pc:sldMk cId="2369740244" sldId="2547"/>
            <ac:cxnSpMk id="14" creationId="{116101AF-1C19-6B41-AB29-6B03BC11A1E8}"/>
          </ac:cxnSpMkLst>
        </pc:cxnChg>
        <pc:cxnChg chg="add mod">
          <ac:chgData name="魏 星达" userId="ca17b13798aa44f7" providerId="LiveId" clId="{AAB30208-7751-EF40-8B47-F0FFB5A82A20}" dt="2021-09-22T13:27:25.372" v="563" actId="14100"/>
          <ac:cxnSpMkLst>
            <pc:docMk/>
            <pc:sldMk cId="2369740244" sldId="2547"/>
            <ac:cxnSpMk id="16" creationId="{70B9F7B2-4F14-5441-8DA7-3153701BC8CE}"/>
          </ac:cxnSpMkLst>
        </pc:cxnChg>
      </pc:sldChg>
      <pc:sldChg chg="add del">
        <pc:chgData name="魏 星达" userId="ca17b13798aa44f7" providerId="LiveId" clId="{AAB30208-7751-EF40-8B47-F0FFB5A82A20}" dt="2021-09-22T13:25:48.494" v="490"/>
        <pc:sldMkLst>
          <pc:docMk/>
          <pc:sldMk cId="173332555" sldId="2548"/>
        </pc:sldMkLst>
      </pc:sldChg>
      <pc:sldChg chg="addSp delSp modSp new mod">
        <pc:chgData name="魏 星达" userId="ca17b13798aa44f7" providerId="LiveId" clId="{AAB30208-7751-EF40-8B47-F0FFB5A82A20}" dt="2021-09-24T08:39:04.876" v="629" actId="1076"/>
        <pc:sldMkLst>
          <pc:docMk/>
          <pc:sldMk cId="4207933973" sldId="2548"/>
        </pc:sldMkLst>
        <pc:spChg chg="mod">
          <ac:chgData name="魏 星达" userId="ca17b13798aa44f7" providerId="LiveId" clId="{AAB30208-7751-EF40-8B47-F0FFB5A82A20}" dt="2021-09-22T13:25:55.972" v="492"/>
          <ac:spMkLst>
            <pc:docMk/>
            <pc:sldMk cId="4207933973" sldId="2548"/>
            <ac:spMk id="2" creationId="{D1C6A960-9E6C-474D-803D-22F72F0D603F}"/>
          </ac:spMkLst>
        </pc:spChg>
        <pc:spChg chg="mod">
          <ac:chgData name="魏 星达" userId="ca17b13798aa44f7" providerId="LiveId" clId="{AAB30208-7751-EF40-8B47-F0FFB5A82A20}" dt="2021-09-22T13:29:00.625" v="577" actId="207"/>
          <ac:spMkLst>
            <pc:docMk/>
            <pc:sldMk cId="4207933973" sldId="2548"/>
            <ac:spMk id="3" creationId="{6C5D5F69-580F-D147-94E3-E4111F277582}"/>
          </ac:spMkLst>
        </pc:spChg>
        <pc:picChg chg="add mod">
          <ac:chgData name="魏 星达" userId="ca17b13798aa44f7" providerId="LiveId" clId="{AAB30208-7751-EF40-8B47-F0FFB5A82A20}" dt="2021-09-24T08:39:04.876" v="629" actId="1076"/>
          <ac:picMkLst>
            <pc:docMk/>
            <pc:sldMk cId="4207933973" sldId="2548"/>
            <ac:picMk id="6" creationId="{2E343F92-40EF-2644-B6CE-75B7F5033BB6}"/>
          </ac:picMkLst>
        </pc:picChg>
        <pc:picChg chg="add del mod">
          <ac:chgData name="魏 星达" userId="ca17b13798aa44f7" providerId="LiveId" clId="{AAB30208-7751-EF40-8B47-F0FFB5A82A20}" dt="2021-09-24T08:38:24.516" v="622" actId="478"/>
          <ac:picMkLst>
            <pc:docMk/>
            <pc:sldMk cId="4207933973" sldId="2548"/>
            <ac:picMk id="1026" creationId="{AEE9F5E7-0BEA-9A4D-8CD6-091C86213723}"/>
          </ac:picMkLst>
        </pc:picChg>
      </pc:sldChg>
      <pc:sldChg chg="modSp add mod">
        <pc:chgData name="魏 星达" userId="ca17b13798aa44f7" providerId="LiveId" clId="{AAB30208-7751-EF40-8B47-F0FFB5A82A20}" dt="2021-09-22T13:31:48.074" v="614" actId="113"/>
        <pc:sldMkLst>
          <pc:docMk/>
          <pc:sldMk cId="255497814" sldId="2549"/>
        </pc:sldMkLst>
        <pc:spChg chg="mod">
          <ac:chgData name="魏 星达" userId="ca17b13798aa44f7" providerId="LiveId" clId="{AAB30208-7751-EF40-8B47-F0FFB5A82A20}" dt="2021-09-22T13:31:48.074" v="614" actId="113"/>
          <ac:spMkLst>
            <pc:docMk/>
            <pc:sldMk cId="255497814" sldId="2549"/>
            <ac:spMk id="5" creationId="{375403D9-9667-EA4B-986A-9CD8EA818815}"/>
          </ac:spMkLst>
        </pc:spChg>
      </pc:sldChg>
      <pc:sldChg chg="modSp add">
        <pc:chgData name="魏 星达" userId="ca17b13798aa44f7" providerId="LiveId" clId="{AAB30208-7751-EF40-8B47-F0FFB5A82A20}" dt="2021-09-22T13:32:16.105" v="619"/>
        <pc:sldMkLst>
          <pc:docMk/>
          <pc:sldMk cId="1234999695" sldId="2550"/>
        </pc:sldMkLst>
        <pc:spChg chg="mod">
          <ac:chgData name="魏 星达" userId="ca17b13798aa44f7" providerId="LiveId" clId="{AAB30208-7751-EF40-8B47-F0FFB5A82A20}" dt="2021-09-22T13:32:16.105" v="619"/>
          <ac:spMkLst>
            <pc:docMk/>
            <pc:sldMk cId="1234999695" sldId="2550"/>
            <ac:spMk id="5" creationId="{375403D9-9667-EA4B-986A-9CD8EA818815}"/>
          </ac:spMkLst>
        </pc:spChg>
      </pc:sldChg>
      <pc:sldChg chg="new del">
        <pc:chgData name="魏 星达" userId="ca17b13798aa44f7" providerId="LiveId" clId="{AAB30208-7751-EF40-8B47-F0FFB5A82A20}" dt="2021-09-22T13:32:08.444" v="616" actId="680"/>
        <pc:sldMkLst>
          <pc:docMk/>
          <pc:sldMk cId="2241544880" sldId="2550"/>
        </pc:sldMkLst>
      </pc:sldChg>
      <pc:sldChg chg="modSp mod">
        <pc:chgData name="魏 星达" userId="ca17b13798aa44f7" providerId="LiveId" clId="{AAB30208-7751-EF40-8B47-F0FFB5A82A20}" dt="2021-09-24T08:48:02.913" v="663" actId="1076"/>
        <pc:sldMkLst>
          <pc:docMk/>
          <pc:sldMk cId="2297037489" sldId="2556"/>
        </pc:sldMkLst>
        <pc:picChg chg="mod">
          <ac:chgData name="魏 星达" userId="ca17b13798aa44f7" providerId="LiveId" clId="{AAB30208-7751-EF40-8B47-F0FFB5A82A20}" dt="2021-09-24T08:48:02.913" v="663" actId="1076"/>
          <ac:picMkLst>
            <pc:docMk/>
            <pc:sldMk cId="2297037489" sldId="2556"/>
            <ac:picMk id="9" creationId="{577E0203-2FC9-A64B-A297-359F3CA6613F}"/>
          </ac:picMkLst>
        </pc:picChg>
      </pc:sldChg>
      <pc:sldChg chg="del">
        <pc:chgData name="魏 星达" userId="ca17b13798aa44f7" providerId="LiveId" clId="{AAB30208-7751-EF40-8B47-F0FFB5A82A20}" dt="2021-09-24T12:20:19.174" v="842" actId="2696"/>
        <pc:sldMkLst>
          <pc:docMk/>
          <pc:sldMk cId="1150089371" sldId="2558"/>
        </pc:sldMkLst>
      </pc:sldChg>
      <pc:sldChg chg="addSp delSp modSp add mod">
        <pc:chgData name="魏 星达" userId="ca17b13798aa44f7" providerId="LiveId" clId="{AAB30208-7751-EF40-8B47-F0FFB5A82A20}" dt="2021-09-24T08:50:07.730" v="796" actId="20577"/>
        <pc:sldMkLst>
          <pc:docMk/>
          <pc:sldMk cId="1171412597" sldId="2559"/>
        </pc:sldMkLst>
        <pc:spChg chg="mod">
          <ac:chgData name="魏 星达" userId="ca17b13798aa44f7" providerId="LiveId" clId="{AAB30208-7751-EF40-8B47-F0FFB5A82A20}" dt="2021-09-24T08:49:29.573" v="770" actId="313"/>
          <ac:spMkLst>
            <pc:docMk/>
            <pc:sldMk cId="1171412597" sldId="2559"/>
            <ac:spMk id="3" creationId="{B82C0A54-CF04-E548-B6AA-D123E6F7E27D}"/>
          </ac:spMkLst>
        </pc:spChg>
        <pc:spChg chg="del mod">
          <ac:chgData name="魏 星达" userId="ca17b13798aa44f7" providerId="LiveId" clId="{AAB30208-7751-EF40-8B47-F0FFB5A82A20}" dt="2021-09-24T08:44:47.528" v="643" actId="478"/>
          <ac:spMkLst>
            <pc:docMk/>
            <pc:sldMk cId="1171412597" sldId="2559"/>
            <ac:spMk id="5" creationId="{BD77F0EF-C92D-DD4D-95A6-294A4CF44EB5}"/>
          </ac:spMkLst>
        </pc:spChg>
        <pc:spChg chg="del">
          <ac:chgData name="魏 星达" userId="ca17b13798aa44f7" providerId="LiveId" clId="{AAB30208-7751-EF40-8B47-F0FFB5A82A20}" dt="2021-09-24T08:44:39.460" v="635" actId="478"/>
          <ac:spMkLst>
            <pc:docMk/>
            <pc:sldMk cId="1171412597" sldId="2559"/>
            <ac:spMk id="6" creationId="{A98644E5-DA75-A645-804B-9004EF177C03}"/>
          </ac:spMkLst>
        </pc:spChg>
        <pc:spChg chg="del mod">
          <ac:chgData name="魏 星达" userId="ca17b13798aa44f7" providerId="LiveId" clId="{AAB30208-7751-EF40-8B47-F0FFB5A82A20}" dt="2021-09-24T08:44:31.305" v="632" actId="478"/>
          <ac:spMkLst>
            <pc:docMk/>
            <pc:sldMk cId="1171412597" sldId="2559"/>
            <ac:spMk id="15" creationId="{6BF43CBC-39BC-974E-9387-D1F04E109C02}"/>
          </ac:spMkLst>
        </pc:spChg>
        <pc:spChg chg="add mod">
          <ac:chgData name="魏 星达" userId="ca17b13798aa44f7" providerId="LiveId" clId="{AAB30208-7751-EF40-8B47-F0FFB5A82A20}" dt="2021-09-24T08:50:07.730" v="796" actId="20577"/>
          <ac:spMkLst>
            <pc:docMk/>
            <pc:sldMk cId="1171412597" sldId="2559"/>
            <ac:spMk id="18" creationId="{866D98F5-04E9-304A-86E0-21F29BC15EAF}"/>
          </ac:spMkLst>
        </pc:spChg>
        <pc:spChg chg="del">
          <ac:chgData name="魏 星达" userId="ca17b13798aa44f7" providerId="LiveId" clId="{AAB30208-7751-EF40-8B47-F0FFB5A82A20}" dt="2021-09-24T08:47:50.878" v="660" actId="478"/>
          <ac:spMkLst>
            <pc:docMk/>
            <pc:sldMk cId="1171412597" sldId="2559"/>
            <ac:spMk id="19" creationId="{DD4DF9D3-3CD6-1C49-8687-DA4FFD744756}"/>
          </ac:spMkLst>
        </pc:spChg>
        <pc:picChg chg="add mod">
          <ac:chgData name="魏 星达" userId="ca17b13798aa44f7" providerId="LiveId" clId="{AAB30208-7751-EF40-8B47-F0FFB5A82A20}" dt="2021-09-24T08:48:13.419" v="667" actId="1076"/>
          <ac:picMkLst>
            <pc:docMk/>
            <pc:sldMk cId="1171412597" sldId="2559"/>
            <ac:picMk id="17" creationId="{3AA6C167-AFDE-954C-A910-BC5778CCA7DA}"/>
          </ac:picMkLst>
        </pc:picChg>
        <pc:cxnChg chg="del">
          <ac:chgData name="魏 星达" userId="ca17b13798aa44f7" providerId="LiveId" clId="{AAB30208-7751-EF40-8B47-F0FFB5A82A20}" dt="2021-09-24T08:44:45.618" v="641" actId="478"/>
          <ac:cxnSpMkLst>
            <pc:docMk/>
            <pc:sldMk cId="1171412597" sldId="2559"/>
            <ac:cxnSpMk id="7" creationId="{19D38D42-F4A2-1846-8D4A-80829CAE3542}"/>
          </ac:cxnSpMkLst>
        </pc:cxnChg>
        <pc:cxnChg chg="del">
          <ac:chgData name="魏 星达" userId="ca17b13798aa44f7" providerId="LiveId" clId="{AAB30208-7751-EF40-8B47-F0FFB5A82A20}" dt="2021-09-24T08:44:45.207" v="640" actId="478"/>
          <ac:cxnSpMkLst>
            <pc:docMk/>
            <pc:sldMk cId="1171412597" sldId="2559"/>
            <ac:cxnSpMk id="9" creationId="{A41F2BEB-64A1-D541-8194-F63F0755EEAD}"/>
          </ac:cxnSpMkLst>
        </pc:cxnChg>
        <pc:cxnChg chg="del">
          <ac:chgData name="魏 星达" userId="ca17b13798aa44f7" providerId="LiveId" clId="{AAB30208-7751-EF40-8B47-F0FFB5A82A20}" dt="2021-09-24T08:44:44.286" v="639" actId="478"/>
          <ac:cxnSpMkLst>
            <pc:docMk/>
            <pc:sldMk cId="1171412597" sldId="2559"/>
            <ac:cxnSpMk id="12" creationId="{0D550B0D-37E8-3641-9F50-F6E23AFC32D8}"/>
          </ac:cxnSpMkLst>
        </pc:cxnChg>
        <pc:cxnChg chg="del">
          <ac:chgData name="魏 星达" userId="ca17b13798aa44f7" providerId="LiveId" clId="{AAB30208-7751-EF40-8B47-F0FFB5A82A20}" dt="2021-09-24T08:44:41.670" v="637" actId="478"/>
          <ac:cxnSpMkLst>
            <pc:docMk/>
            <pc:sldMk cId="1171412597" sldId="2559"/>
            <ac:cxnSpMk id="14" creationId="{116101AF-1C19-6B41-AB29-6B03BC11A1E8}"/>
          </ac:cxnSpMkLst>
        </pc:cxnChg>
        <pc:cxnChg chg="del">
          <ac:chgData name="魏 星达" userId="ca17b13798aa44f7" providerId="LiveId" clId="{AAB30208-7751-EF40-8B47-F0FFB5A82A20}" dt="2021-09-24T08:44:40.530" v="636" actId="478"/>
          <ac:cxnSpMkLst>
            <pc:docMk/>
            <pc:sldMk cId="1171412597" sldId="2559"/>
            <ac:cxnSpMk id="16" creationId="{70B9F7B2-4F14-5441-8DA7-3153701BC8CE}"/>
          </ac:cxnSpMkLst>
        </pc:cxnChg>
      </pc:sldChg>
      <pc:sldChg chg="addSp modSp add ord">
        <pc:chgData name="魏 星达" userId="ca17b13798aa44f7" providerId="LiveId" clId="{AAB30208-7751-EF40-8B47-F0FFB5A82A20}" dt="2021-09-24T09:57:26.897" v="823"/>
        <pc:sldMkLst>
          <pc:docMk/>
          <pc:sldMk cId="3698058304" sldId="2560"/>
        </pc:sldMkLst>
        <pc:spChg chg="mod">
          <ac:chgData name="魏 星达" userId="ca17b13798aa44f7" providerId="LiveId" clId="{AAB30208-7751-EF40-8B47-F0FFB5A82A20}" dt="2021-09-24T09:31:25.382" v="822"/>
          <ac:spMkLst>
            <pc:docMk/>
            <pc:sldMk cId="3698058304" sldId="2560"/>
            <ac:spMk id="5" creationId="{375403D9-9667-EA4B-986A-9CD8EA818815}"/>
          </ac:spMkLst>
        </pc:spChg>
        <pc:picChg chg="add mod">
          <ac:chgData name="魏 星达" userId="ca17b13798aa44f7" providerId="LiveId" clId="{AAB30208-7751-EF40-8B47-F0FFB5A82A20}" dt="2021-09-24T09:57:26.897" v="823"/>
          <ac:picMkLst>
            <pc:docMk/>
            <pc:sldMk cId="3698058304" sldId="2560"/>
            <ac:picMk id="7" creationId="{1562B9B4-559A-9249-A06F-39059C8D229F}"/>
          </ac:picMkLst>
        </pc:picChg>
      </pc:sldChg>
      <pc:sldChg chg="new del">
        <pc:chgData name="魏 星达" userId="ca17b13798aa44f7" providerId="LiveId" clId="{AAB30208-7751-EF40-8B47-F0FFB5A82A20}" dt="2021-09-24T13:35:16.234" v="1027" actId="2696"/>
        <pc:sldMkLst>
          <pc:docMk/>
          <pc:sldMk cId="115930684" sldId="2561"/>
        </pc:sldMkLst>
      </pc:sldChg>
      <pc:sldChg chg="modSp add mod">
        <pc:chgData name="魏 星达" userId="ca17b13798aa44f7" providerId="LiveId" clId="{AAB30208-7751-EF40-8B47-F0FFB5A82A20}" dt="2021-09-24T13:34:57.228" v="1012" actId="113"/>
        <pc:sldMkLst>
          <pc:docMk/>
          <pc:sldMk cId="3774076045" sldId="2562"/>
        </pc:sldMkLst>
        <pc:spChg chg="mod">
          <ac:chgData name="魏 星达" userId="ca17b13798aa44f7" providerId="LiveId" clId="{AAB30208-7751-EF40-8B47-F0FFB5A82A20}" dt="2021-09-24T13:34:02.745" v="924" actId="20577"/>
          <ac:spMkLst>
            <pc:docMk/>
            <pc:sldMk cId="3774076045" sldId="2562"/>
            <ac:spMk id="2" creationId="{55A7E1DA-8F9F-684B-9B0B-5B6A8322B979}"/>
          </ac:spMkLst>
        </pc:spChg>
        <pc:spChg chg="mod">
          <ac:chgData name="魏 星达" userId="ca17b13798aa44f7" providerId="LiveId" clId="{AAB30208-7751-EF40-8B47-F0FFB5A82A20}" dt="2021-09-24T13:34:57.228" v="1012" actId="113"/>
          <ac:spMkLst>
            <pc:docMk/>
            <pc:sldMk cId="3774076045" sldId="2562"/>
            <ac:spMk id="3" creationId="{2938886E-6809-6D43-8AD9-354BCCF01DCC}"/>
          </ac:spMkLst>
        </pc:spChg>
      </pc:sldChg>
      <pc:sldChg chg="modSp new mod">
        <pc:chgData name="魏 星达" userId="ca17b13798aa44f7" providerId="LiveId" clId="{AAB30208-7751-EF40-8B47-F0FFB5A82A20}" dt="2021-09-24T13:36:57.535" v="1283" actId="20577"/>
        <pc:sldMkLst>
          <pc:docMk/>
          <pc:sldMk cId="198635807" sldId="2563"/>
        </pc:sldMkLst>
        <pc:spChg chg="mod">
          <ac:chgData name="魏 星达" userId="ca17b13798aa44f7" providerId="LiveId" clId="{AAB30208-7751-EF40-8B47-F0FFB5A82A20}" dt="2021-09-24T13:35:13.449" v="1026" actId="20577"/>
          <ac:spMkLst>
            <pc:docMk/>
            <pc:sldMk cId="198635807" sldId="2563"/>
            <ac:spMk id="2" creationId="{EAE238BF-2C99-8E44-8F08-986D12A5A1B2}"/>
          </ac:spMkLst>
        </pc:spChg>
        <pc:spChg chg="mod">
          <ac:chgData name="魏 星达" userId="ca17b13798aa44f7" providerId="LiveId" clId="{AAB30208-7751-EF40-8B47-F0FFB5A82A20}" dt="2021-09-24T13:36:57.535" v="1283" actId="20577"/>
          <ac:spMkLst>
            <pc:docMk/>
            <pc:sldMk cId="198635807" sldId="2563"/>
            <ac:spMk id="3" creationId="{6915AD9B-B6C3-EA48-BB23-332FF5A2986C}"/>
          </ac:spMkLst>
        </pc:spChg>
      </pc:sldChg>
      <pc:sldChg chg="new del">
        <pc:chgData name="魏 星达" userId="ca17b13798aa44f7" providerId="LiveId" clId="{AAB30208-7751-EF40-8B47-F0FFB5A82A20}" dt="2021-09-24T13:37:48.285" v="1339" actId="2696"/>
        <pc:sldMkLst>
          <pc:docMk/>
          <pc:sldMk cId="1114835607" sldId="2564"/>
        </pc:sldMkLst>
      </pc:sldChg>
      <pc:sldChg chg="addSp delSp modSp add mod">
        <pc:chgData name="魏 星达" userId="ca17b13798aa44f7" providerId="LiveId" clId="{AAB30208-7751-EF40-8B47-F0FFB5A82A20}" dt="2021-09-24T13:40:22.173" v="1367" actId="20577"/>
        <pc:sldMkLst>
          <pc:docMk/>
          <pc:sldMk cId="318307133" sldId="2565"/>
        </pc:sldMkLst>
        <pc:spChg chg="mod">
          <ac:chgData name="魏 星达" userId="ca17b13798aa44f7" providerId="LiveId" clId="{AAB30208-7751-EF40-8B47-F0FFB5A82A20}" dt="2021-09-24T13:40:22.173" v="1367" actId="20577"/>
          <ac:spMkLst>
            <pc:docMk/>
            <pc:sldMk cId="318307133" sldId="2565"/>
            <ac:spMk id="2" creationId="{8D5FB15B-E907-2046-8AE8-6A8060E5E598}"/>
          </ac:spMkLst>
        </pc:spChg>
        <pc:spChg chg="add del mod">
          <ac:chgData name="魏 星达" userId="ca17b13798aa44f7" providerId="LiveId" clId="{AAB30208-7751-EF40-8B47-F0FFB5A82A20}" dt="2021-09-24T13:37:42.289" v="1337"/>
          <ac:spMkLst>
            <pc:docMk/>
            <pc:sldMk cId="318307133" sldId="2565"/>
            <ac:spMk id="74" creationId="{2986185B-83DA-4F49-8ECF-349C214D0D4C}"/>
          </ac:spMkLst>
        </pc:spChg>
      </pc:sldChg>
      <pc:sldChg chg="new del">
        <pc:chgData name="魏 星达" userId="ca17b13798aa44f7" providerId="LiveId" clId="{AAB30208-7751-EF40-8B47-F0FFB5A82A20}" dt="2021-09-24T13:39:35.460" v="1343" actId="2696"/>
        <pc:sldMkLst>
          <pc:docMk/>
          <pc:sldMk cId="1856637338" sldId="25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2021/10/19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2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3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2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00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3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957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00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66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653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7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6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57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24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0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97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47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9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+mn-lt"/>
                <a:ea typeface="+mn-ea"/>
                <a:cs typeface="PingFang SC" panose="020B0400000000000000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+mn-ea"/>
                <a:cs typeface="PingFang SC" panose="020B0400000000000000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2pPr>
            <a:lvl3pPr marL="801688" indent="-215900">
              <a:lnSpc>
                <a:spcPct val="120000"/>
              </a:lnSpc>
              <a:tabLst/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jboner/284183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8" y="1690127"/>
            <a:ext cx="7772400" cy="12250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dirty="0">
                <a:latin typeface="+mn-lt"/>
              </a:rPr>
              <a:t>Fault-tolerance:</a:t>
            </a:r>
            <a:r>
              <a:rPr kumimoji="1" lang="zh-CN" altLang="en-US" sz="3200" dirty="0">
                <a:latin typeface="+mn-lt"/>
              </a:rPr>
              <a:t> </a:t>
            </a:r>
            <a:r>
              <a:rPr kumimoji="1" lang="en-US" altLang="zh-CN" sz="3200" dirty="0">
                <a:latin typeface="+mn-lt"/>
              </a:rPr>
              <a:t>C</a:t>
            </a:r>
            <a:r>
              <a:rPr kumimoji="1" lang="en" altLang="zh-CN" sz="3200" dirty="0">
                <a:latin typeface="+mn-lt"/>
              </a:rPr>
              <a:t>rash </a:t>
            </a:r>
            <a:r>
              <a:rPr kumimoji="1" lang="en-US" altLang="zh-CN" sz="3200" dirty="0">
                <a:latin typeface="+mn-lt"/>
              </a:rPr>
              <a:t>Consistency</a:t>
            </a:r>
            <a:endParaRPr kumimoji="1" lang="zh-CN" altLang="en-US" sz="320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SE124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(2021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D237-E225-4B40-A075-2F12808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LSM updates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8F6D8-9EA9-F245-903A-F0C059EC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420E578-6837-4841-9E5C-368F90D969DF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CE8CE002-5DDF-6840-A75A-E27683F5E757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7B64BFEB-3456-5547-A4F4-E45D2AB2ED8C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81C3B109-082D-9440-A6E2-27A9F5C5967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25494F1-9CC1-454F-AC9F-B3250A22775C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4996520-43E0-8B47-8D34-3FED5BA8CD0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F8795412-22B1-5241-B50F-95C8F57483E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0593DF51-6B9E-9241-9951-75938C035B6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3E65FB1A-F008-FA43-9D02-E4C25709638F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E8EBBCB0-A3F3-DA42-9124-B1CB082E86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41D94A68-69CF-4A44-8199-6464D5BA69A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48EC7118-3162-1C4D-8D0A-DE7F6CC0A7E7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7B1A5647-3B7D-7140-9E9B-5CF1373BAE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10CA9FBB-3840-CC4F-A9D6-8352409712E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50B4ACC8-049B-9B43-82E5-2AC107E7EC69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D8ECCE9C-D142-654F-ACD7-9B9984333F30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EB1854EA-7BED-BD45-8C4C-2A8D1466C19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9A34C1C4-71CD-3D40-B951-2E26D2F4D4E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0BD4CCAA-7D47-E344-8A9B-8508922A9FB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78E264F-1771-824F-BBA0-61F775272E9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C38E2ECD-E27A-9749-BF39-1CE4719E4E66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779E4561-C7CD-8E4B-9BD0-8D872B278C9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B8D4A418-B22D-AF41-8E51-5B37EDA45F5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C5E5D547-1AA3-234A-9BA8-B625234F56B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CA7BFF0E-632B-E344-9571-769308551EBC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25724103-943F-304C-A784-1E17FDAF049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1DACC0E6-E61D-FC4C-8F03-9D9E9481A2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13F28F3A-E788-C241-9337-3998DD8ED36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FDDFC81B-0BA0-3348-83B7-F79BA0A88A9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28E43873-0BB7-D34A-8309-EBEBF7BF75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238AACA1-0332-F344-A03F-6CD9FF8E0F47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33251AFB-907E-A442-808B-7836F2CB6274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1276AFA8-9BE9-AE49-9776-9286A21D47C9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DF89701B-31C5-A44B-B641-4406B5732E1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76312EE-787E-0341-B082-36C7940E252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3C8F7214-6903-CA4C-B9A2-C6B11680AA9A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B43D92D4-55F9-ED48-B3DA-E19AC861904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90A1A7A9-7D3B-6D48-92C7-1C0F5F4771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6F94A78A-CACB-DE47-ADD3-912B5513B5D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8CA38786-BD07-6C4B-B79C-5B151F15D459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AF12D066-2701-3E47-ADF0-0F32CE1B41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E8830B0-E1F0-2941-A05E-0948C1C398E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5674F61A-4D6B-B744-9C4C-0A1A9B91362B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0F9834F4-91C5-AE4C-BE11-2125A89F03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B062C3AA-A602-AA45-A507-886B8208391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53FE3270-DFBD-FC43-92A2-2C863601F2D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17561CE3-67B5-7C4D-B439-D6591A0AD81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F380BED8-E55B-2643-A2FC-B2DA899375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1CE323EC-3410-A642-8F36-32964C6AB981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69449823-0842-8A43-98CA-5158DF6B99D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FB758452-D920-4B41-8E09-A7816A8D95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6895FE29-CD92-1343-8224-FD501A66C24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3DEE61D3-729B-E948-B3F7-B840B49A0BC5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104A17CF-9D50-5C41-AB51-2010BC52E4B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9C042E2-01D8-4C4B-A5DF-68CD7CC4648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747E3A60-2FE4-B34A-9DF0-97694D696F8D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64A9A955-7311-1742-ABB7-1E1A6C2828B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0C3CDFF0-1CF7-624E-8073-BE38CD4A5A6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C9D64D1D-F72A-4749-B531-3B41D1C3B14D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2C78C982-D8B9-F647-BF08-A10DA3B97D0F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31118CA9-BB49-1A43-879D-4A30645E9E4F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6" name="Straight Arrow Connector 83">
            <a:extLst>
              <a:ext uri="{FF2B5EF4-FFF2-40B4-BE49-F238E27FC236}">
                <a16:creationId xmlns:a16="http://schemas.microsoft.com/office/drawing/2014/main" id="{9EA28F89-41F4-674F-B436-A3D1E09C4F4A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85">
            <a:extLst>
              <a:ext uri="{FF2B5EF4-FFF2-40B4-BE49-F238E27FC236}">
                <a16:creationId xmlns:a16="http://schemas.microsoft.com/office/drawing/2014/main" id="{051D243E-78DC-984D-B8EE-9FE45B8B84CE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88">
            <a:extLst>
              <a:ext uri="{FF2B5EF4-FFF2-40B4-BE49-F238E27FC236}">
                <a16:creationId xmlns:a16="http://schemas.microsoft.com/office/drawing/2014/main" id="{EB843DA1-A74F-584B-BF04-E9D9DD09F0BD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681AE4AC-F6ED-1543-A87B-79540017AE09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B98CE0BC-7FC7-7A4F-A6EB-FB874D3D42F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2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LSM updates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5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LSM updates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CCD52-801B-9544-AB76-1B90CB6A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47" y="2189298"/>
            <a:ext cx="685009" cy="685009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4128690D-0885-2343-83D7-8337A90AED1F}"/>
              </a:ext>
            </a:extLst>
          </p:cNvPr>
          <p:cNvSpPr/>
          <p:nvPr/>
        </p:nvSpPr>
        <p:spPr>
          <a:xfrm>
            <a:off x="5468095" y="2174947"/>
            <a:ext cx="3354630" cy="799327"/>
          </a:xfrm>
          <a:prstGeom prst="wedgeRoundRectCallout">
            <a:avLst>
              <a:gd name="adj1" fmla="val -63029"/>
              <a:gd name="adj2" fmla="val 6638"/>
              <a:gd name="adj3" fmla="val 16667"/>
            </a:avLst>
          </a:prstGeom>
          <a:solidFill>
            <a:srgbClr val="FFFFFF"/>
          </a:solid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E7584A7-A42F-3844-9E78-B62FD7FF0A5E}"/>
              </a:ext>
            </a:extLst>
          </p:cNvPr>
          <p:cNvSpPr/>
          <p:nvPr/>
        </p:nvSpPr>
        <p:spPr>
          <a:xfrm>
            <a:off x="5585941" y="2227976"/>
            <a:ext cx="323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Q-1: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KVs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 </a:t>
            </a:r>
            <a:br>
              <a:rPr kumimoji="1" lang="en-US" altLang="zh-CN" dirty="0"/>
            </a:br>
            <a:r>
              <a:rPr kumimoji="1" lang="en-US" altLang="zh-CN" dirty="0"/>
              <a:t>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after </a:t>
            </a:r>
            <a:r>
              <a:rPr kumimoji="1" lang="en-US" altLang="zh-CN" b="1" dirty="0">
                <a:solidFill>
                  <a:srgbClr val="C00000"/>
                </a:solidFill>
              </a:rPr>
              <a:t>crash</a:t>
            </a:r>
            <a:r>
              <a:rPr kumimoji="1" lang="en-US" altLang="zh-CN" dirty="0"/>
              <a:t>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31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LSM updates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7151836-EF94-AF45-AFB6-0C12C7C8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268" y="2124430"/>
            <a:ext cx="685009" cy="685009"/>
          </a:xfrm>
          <a:prstGeom prst="rect">
            <a:avLst/>
          </a:prstGeom>
        </p:spPr>
      </p:pic>
      <p:sp>
        <p:nvSpPr>
          <p:cNvPr id="75" name="圆角矩形标注 74">
            <a:extLst>
              <a:ext uri="{FF2B5EF4-FFF2-40B4-BE49-F238E27FC236}">
                <a16:creationId xmlns:a16="http://schemas.microsoft.com/office/drawing/2014/main" id="{E4008377-9EE1-4B44-93F6-34F2AD998533}"/>
              </a:ext>
            </a:extLst>
          </p:cNvPr>
          <p:cNvSpPr/>
          <p:nvPr/>
        </p:nvSpPr>
        <p:spPr>
          <a:xfrm>
            <a:off x="4351021" y="3102564"/>
            <a:ext cx="4335779" cy="700003"/>
          </a:xfrm>
          <a:prstGeom prst="wedgeRoundRectCallout">
            <a:avLst>
              <a:gd name="adj1" fmla="val -61641"/>
              <a:gd name="adj2" fmla="val -51419"/>
              <a:gd name="adj3" fmla="val 16667"/>
            </a:avLst>
          </a:prstGeom>
          <a:solidFill>
            <a:srgbClr val="FFFFFF"/>
          </a:solid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DE6FD81-B471-0444-9CE0-DBADEC5B3A4F}"/>
              </a:ext>
            </a:extLst>
          </p:cNvPr>
          <p:cNvSpPr/>
          <p:nvPr/>
        </p:nvSpPr>
        <p:spPr>
          <a:xfrm>
            <a:off x="4681523" y="3134612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Q-2: what happen if a </a:t>
            </a:r>
            <a:r>
              <a:rPr kumimoji="1" lang="en-US" altLang="zh-CN" b="1" dirty="0">
                <a:solidFill>
                  <a:srgbClr val="C00000"/>
                </a:solidFill>
              </a:rPr>
              <a:t>crash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dirty="0"/>
              <a:t>occurs </a:t>
            </a:r>
            <a:br>
              <a:rPr kumimoji="1" lang="en-US" altLang="zh-CN" dirty="0"/>
            </a:br>
            <a:r>
              <a:rPr kumimoji="1" lang="en-US" altLang="zh-CN" b="1" dirty="0">
                <a:solidFill>
                  <a:srgbClr val="C00000"/>
                </a:solidFill>
              </a:rPr>
              <a:t>between</a:t>
            </a:r>
            <a:r>
              <a:rPr kumimoji="1" lang="en-US" altLang="zh-CN" dirty="0"/>
              <a:t> we </a:t>
            </a:r>
            <a:r>
              <a:rPr kumimoji="1" lang="en-US" altLang="zh-CN" b="1" dirty="0">
                <a:solidFill>
                  <a:srgbClr val="C00000"/>
                </a:solidFill>
              </a:rPr>
              <a:t>append to a file</a:t>
            </a:r>
            <a:r>
              <a:rPr kumimoji="1" lang="en-US" altLang="zh-CN" dirty="0"/>
              <a:t>?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211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kumimoji="0" lang="en-US" altLang="zh-CN" kern="0" dirty="0">
                <a:solidFill>
                  <a:srgbClr val="C00000"/>
                </a:solidFill>
                <a:ea typeface="+mn-ea"/>
              </a:rPr>
              <a:t>Crash consistency </a:t>
            </a: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Of our </a:t>
            </a:r>
            <a:r>
              <a:rPr lang="en-US" altLang="zh-CN" b="0" kern="0" dirty="0" err="1">
                <a:solidFill>
                  <a:srgbClr val="C00000"/>
                </a:solidFill>
                <a:ea typeface="+mn-ea"/>
              </a:rPr>
              <a:t>inode</a:t>
            </a:r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-based file system</a:t>
            </a:r>
          </a:p>
          <a:p>
            <a:pPr algn="ctr"/>
            <a:endParaRPr lang="en-US" altLang="zh-CN" b="0" i="1" kern="0" dirty="0">
              <a:solidFill>
                <a:srgbClr val="C00000"/>
              </a:solidFill>
              <a:ea typeface="+mn-ea"/>
            </a:endParaRPr>
          </a:p>
          <a:p>
            <a:pPr algn="ctr"/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86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D06B9-BE8C-724D-AE1A-9C4BBC70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Appending a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516EC-34F6-9E40-8C37-4AA04FE36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754760" cy="3771636"/>
          </a:xfrm>
        </p:spPr>
        <p:txBody>
          <a:bodyPr/>
          <a:lstStyle/>
          <a:p>
            <a:r>
              <a:rPr kumimoji="1" lang="en-US" altLang="zh-CN" dirty="0"/>
              <a:t>Inside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I[v1]:</a:t>
            </a:r>
          </a:p>
          <a:p>
            <a:pPr lvl="1"/>
            <a:r>
              <a:rPr kumimoji="1" lang="en-US" altLang="zh-CN" sz="1600" dirty="0"/>
              <a:t>owner : </a:t>
            </a:r>
            <a:r>
              <a:rPr kumimoji="1" lang="en-US" altLang="zh-CN" sz="1600" dirty="0" err="1"/>
              <a:t>yubin</a:t>
            </a:r>
            <a:endParaRPr kumimoji="1" lang="en-US" altLang="zh-CN" sz="1600" dirty="0"/>
          </a:p>
          <a:p>
            <a:pPr lvl="1"/>
            <a:r>
              <a:rPr kumimoji="1" lang="en-US" altLang="zh-CN" sz="1600" dirty="0"/>
              <a:t>permissions : read-only</a:t>
            </a:r>
          </a:p>
          <a:p>
            <a:pPr lvl="1"/>
            <a:r>
              <a:rPr kumimoji="1" lang="en-US" altLang="zh-CN" sz="1600" dirty="0"/>
              <a:t>size : 4000</a:t>
            </a:r>
          </a:p>
          <a:p>
            <a:pPr lvl="1"/>
            <a:r>
              <a:rPr kumimoji="1" lang="en-US" altLang="zh-CN" sz="1600" dirty="0"/>
              <a:t>pointer : 4</a:t>
            </a:r>
          </a:p>
          <a:p>
            <a:pPr lvl="1"/>
            <a:r>
              <a:rPr kumimoji="1" lang="en-US" altLang="zh-CN" sz="1600" dirty="0"/>
              <a:t>pointer : null</a:t>
            </a:r>
          </a:p>
          <a:p>
            <a:pPr lvl="1"/>
            <a:r>
              <a:rPr kumimoji="1" lang="en-US" altLang="zh-CN" sz="1600" dirty="0"/>
              <a:t>pointer : null</a:t>
            </a:r>
          </a:p>
          <a:p>
            <a:pPr lvl="1"/>
            <a:r>
              <a:rPr kumimoji="1" lang="en-US" altLang="zh-CN" sz="1600" dirty="0"/>
              <a:t>pointer : null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0E7E06-6C41-0B43-A532-02EEC994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6BA8787-574E-AB4C-BF82-6899648F0A49}"/>
              </a:ext>
            </a:extLst>
          </p:cNvPr>
          <p:cNvSpPr txBox="1">
            <a:spLocks/>
          </p:cNvSpPr>
          <p:nvPr/>
        </p:nvSpPr>
        <p:spPr>
          <a:xfrm>
            <a:off x="4675820" y="1135372"/>
            <a:ext cx="3754760" cy="395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Inside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I[v2]: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owner :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yubin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permissions : read-only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size : </a:t>
            </a: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pointer : 4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pointer : </a:t>
            </a: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pointer : null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pointer : null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EA4E92-0E12-1849-AD9B-4786DA9C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9" y="4217033"/>
            <a:ext cx="6858000" cy="1177186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34DA7AB9-D636-2242-B7E8-92326A6C023A}"/>
              </a:ext>
            </a:extLst>
          </p:cNvPr>
          <p:cNvSpPr/>
          <p:nvPr/>
        </p:nvSpPr>
        <p:spPr>
          <a:xfrm>
            <a:off x="3530671" y="2384115"/>
            <a:ext cx="792088" cy="430967"/>
          </a:xfrm>
          <a:prstGeom prst="rightArrow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24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7F9F9-AB53-0544-A5B5-09520105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Appending a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EEFAB-73BA-904A-8317-18CC7CEF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Appending to a file uses (possible) </a:t>
            </a:r>
            <a:r>
              <a:rPr kumimoji="1" lang="en-US" altLang="zh-CN" dirty="0">
                <a:solidFill>
                  <a:srgbClr val="C00000"/>
                </a:solidFill>
              </a:rPr>
              <a:t>multiple disk writes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Assumption: one disk write never fails, i.e., no partial write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Steps</a:t>
            </a:r>
            <a:r>
              <a:rPr kumimoji="1" lang="en-US" altLang="zh-CN" b="0" dirty="0">
                <a:solidFill>
                  <a:schemeClr val="tx1"/>
                </a:solidFill>
              </a:rPr>
              <a:t> for appending a file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data block to the disk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</a:t>
            </a:r>
            <a:r>
              <a:rPr kumimoji="1" lang="en-US" altLang="zh-CN" b="0" dirty="0" err="1"/>
              <a:t>inode</a:t>
            </a:r>
            <a:r>
              <a:rPr kumimoji="1" lang="en-US" altLang="zh-CN" b="0" dirty="0"/>
              <a:t> to the disk 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 bitmap to the disk</a:t>
            </a: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 </a:t>
            </a:r>
          </a:p>
          <a:p>
            <a:endParaRPr kumimoji="1" lang="zh-CN" altLang="en-US" b="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5F78A4-2BC5-804C-B2C4-C738F280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9675F6-E979-B04C-9DC7-BB8FB32D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9" y="4217033"/>
            <a:ext cx="6858000" cy="11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B08A1-3B4A-F248-87D5-7035B2F0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Crash Scenarios: 1 Succeeds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A1259-C5E9-AA48-9CA5-79B6B738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Appending to a file uses (possible) </a:t>
            </a:r>
            <a:r>
              <a:rPr kumimoji="1" lang="en-US" altLang="zh-CN" dirty="0">
                <a:solidFill>
                  <a:srgbClr val="C00000"/>
                </a:solidFill>
              </a:rPr>
              <a:t>multiple disk writes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Assumption: one disk write never fails, i.e., no partial write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Steps</a:t>
            </a:r>
            <a:r>
              <a:rPr kumimoji="1" lang="en-US" altLang="zh-CN" b="0" dirty="0">
                <a:solidFill>
                  <a:schemeClr val="tx1"/>
                </a:solidFill>
              </a:rPr>
              <a:t> for appending a file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data block to the disk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</a:t>
            </a:r>
            <a:r>
              <a:rPr kumimoji="1" lang="en-US" altLang="zh-CN" b="0" strike="sngStrike" dirty="0" err="1"/>
              <a:t>inode</a:t>
            </a:r>
            <a:r>
              <a:rPr kumimoji="1" lang="en-US" altLang="zh-CN" b="0" strike="sngStrike" dirty="0"/>
              <a:t> to the disk 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bitmap to the disk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858039-108C-8E47-85E9-1D7EC486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14BD01-6BE1-1944-839D-6E86EE80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9" y="4217033"/>
            <a:ext cx="6858000" cy="11771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04DD21-F00A-7D46-B1A2-7BF4C235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91" y="3081803"/>
            <a:ext cx="685009" cy="685009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66BA6188-0BB6-E24D-8F7A-BBFECA9C90FE}"/>
              </a:ext>
            </a:extLst>
          </p:cNvPr>
          <p:cNvSpPr/>
          <p:nvPr/>
        </p:nvSpPr>
        <p:spPr>
          <a:xfrm>
            <a:off x="4932040" y="2292690"/>
            <a:ext cx="295232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What will happen? </a:t>
            </a:r>
          </a:p>
        </p:txBody>
      </p:sp>
    </p:spTree>
    <p:extLst>
      <p:ext uri="{BB962C8B-B14F-4D97-AF65-F5344CB8AC3E}">
        <p14:creationId xmlns:p14="http://schemas.microsoft.com/office/powerpoint/2010/main" val="380113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B08A1-3B4A-F248-87D5-7035B2F0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Crash Scenarios: 1 Succeeds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A1259-C5E9-AA48-9CA5-79B6B738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Appending to a file uses (possible) </a:t>
            </a:r>
            <a:r>
              <a:rPr kumimoji="1" lang="en-US" altLang="zh-CN" dirty="0">
                <a:solidFill>
                  <a:srgbClr val="C00000"/>
                </a:solidFill>
              </a:rPr>
              <a:t>multiple disk writes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Assumption: one disk write never fails, i.e., no partial write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Steps</a:t>
            </a:r>
            <a:r>
              <a:rPr kumimoji="1" lang="en-US" altLang="zh-CN" b="0" dirty="0">
                <a:solidFill>
                  <a:schemeClr val="tx1"/>
                </a:solidFill>
              </a:rPr>
              <a:t> for appending a file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data block to the disk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</a:t>
            </a:r>
            <a:r>
              <a:rPr kumimoji="1" lang="en-US" altLang="zh-CN" b="0" dirty="0" err="1"/>
              <a:t>inode</a:t>
            </a:r>
            <a:r>
              <a:rPr kumimoji="1" lang="en-US" altLang="zh-CN" b="0" dirty="0"/>
              <a:t> to the disk 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bitmap to the disk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858039-108C-8E47-85E9-1D7EC486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14BD01-6BE1-1944-839D-6E86EE80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9" y="4217033"/>
            <a:ext cx="6858000" cy="11771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04DD21-F00A-7D46-B1A2-7BF4C235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91" y="3081803"/>
            <a:ext cx="685009" cy="685009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66BA6188-0BB6-E24D-8F7A-BBFECA9C90FE}"/>
              </a:ext>
            </a:extLst>
          </p:cNvPr>
          <p:cNvSpPr/>
          <p:nvPr/>
        </p:nvSpPr>
        <p:spPr>
          <a:xfrm>
            <a:off x="4932040" y="2292690"/>
            <a:ext cx="295232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What will happen? </a:t>
            </a:r>
          </a:p>
        </p:txBody>
      </p:sp>
    </p:spTree>
    <p:extLst>
      <p:ext uri="{BB962C8B-B14F-4D97-AF65-F5344CB8AC3E}">
        <p14:creationId xmlns:p14="http://schemas.microsoft.com/office/powerpoint/2010/main" val="388421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B08A1-3B4A-F248-87D5-7035B2F0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Crash Scenarios: 1 Succeeds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A1259-C5E9-AA48-9CA5-79B6B738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Appending to a file uses (possible) </a:t>
            </a:r>
            <a:r>
              <a:rPr kumimoji="1" lang="en-US" altLang="zh-CN" dirty="0">
                <a:solidFill>
                  <a:srgbClr val="C00000"/>
                </a:solidFill>
              </a:rPr>
              <a:t>multiple disk writes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Assumption: one disk write never fails, i.e., no partial write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Steps</a:t>
            </a:r>
            <a:r>
              <a:rPr kumimoji="1" lang="en-US" altLang="zh-CN" b="0" dirty="0">
                <a:solidFill>
                  <a:schemeClr val="tx1"/>
                </a:solidFill>
              </a:rPr>
              <a:t> for appending a file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data block to the disk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</a:t>
            </a:r>
            <a:r>
              <a:rPr kumimoji="1" lang="en-US" altLang="zh-CN" b="0" strike="sngStrike" dirty="0" err="1"/>
              <a:t>inode</a:t>
            </a:r>
            <a:r>
              <a:rPr kumimoji="1" lang="en-US" altLang="zh-CN" b="0" strike="sngStrike" dirty="0"/>
              <a:t> to the disk 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bitmap to the disk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858039-108C-8E47-85E9-1D7EC486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14BD01-6BE1-1944-839D-6E86EE80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9" y="4217033"/>
            <a:ext cx="6858000" cy="11771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04DD21-F00A-7D46-B1A2-7BF4C235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91" y="3081803"/>
            <a:ext cx="685009" cy="685009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66BA6188-0BB6-E24D-8F7A-BBFECA9C90FE}"/>
              </a:ext>
            </a:extLst>
          </p:cNvPr>
          <p:cNvSpPr/>
          <p:nvPr/>
        </p:nvSpPr>
        <p:spPr>
          <a:xfrm>
            <a:off x="4932040" y="2292690"/>
            <a:ext cx="295232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What will happen? </a:t>
            </a:r>
          </a:p>
        </p:txBody>
      </p:sp>
    </p:spTree>
    <p:extLst>
      <p:ext uri="{BB962C8B-B14F-4D97-AF65-F5344CB8AC3E}">
        <p14:creationId xmlns:p14="http://schemas.microsoft.com/office/powerpoint/2010/main" val="300589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23F327-2DD2-FA46-9A5C-BBEC438FA290}"/>
              </a:ext>
            </a:extLst>
          </p:cNvPr>
          <p:cNvGrpSpPr/>
          <p:nvPr/>
        </p:nvGrpSpPr>
        <p:grpSpPr>
          <a:xfrm>
            <a:off x="5818303" y="4272758"/>
            <a:ext cx="3038209" cy="1240753"/>
            <a:chOff x="5004048" y="4297660"/>
            <a:chExt cx="3038209" cy="124075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D47C26A-2682-D644-A8F3-22B51129F77F}"/>
                </a:ext>
              </a:extLst>
            </p:cNvPr>
            <p:cNvGrpSpPr/>
            <p:nvPr/>
          </p:nvGrpSpPr>
          <p:grpSpPr>
            <a:xfrm>
              <a:off x="500404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C9ACDEE-184B-FB41-BFDE-1AEA1BFF4A14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1CA0E6D-03B6-9344-ABB3-0740EC8EA60A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B45DDC4-A618-ED40-B089-5B3BED3F2E21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/>
                    <a:t>File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CDC4E2E-5597-0A40-AB6D-EBE32629C798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7" name="一个圆顶角并剪去另一个顶角的矩形 6">
                  <a:extLst>
                    <a:ext uri="{FF2B5EF4-FFF2-40B4-BE49-F238E27FC236}">
                      <a16:creationId xmlns:a16="http://schemas.microsoft.com/office/drawing/2014/main" id="{989412F3-AEBD-444F-B936-10486FDC200C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4D9ADC0-48BD-1040-A20F-7EAE9C91BFAE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4E2A74C-B1FB-3D4D-9031-321F4104551F}"/>
                </a:ext>
              </a:extLst>
            </p:cNvPr>
            <p:cNvGrpSpPr/>
            <p:nvPr/>
          </p:nvGrpSpPr>
          <p:grpSpPr>
            <a:xfrm>
              <a:off x="5835606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A242605-15F2-4749-A385-E0A351BD5BC3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7901C6F-3B85-C14F-B16B-C3FDC294A939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85C67-74DC-A843-9940-64299D2305A5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/>
                    <a:t>File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C0754F9-44CB-7C40-86EB-36552037A5FC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16" name="一个圆顶角并剪去另一个顶角的矩形 15">
                  <a:extLst>
                    <a:ext uri="{FF2B5EF4-FFF2-40B4-BE49-F238E27FC236}">
                      <a16:creationId xmlns:a16="http://schemas.microsoft.com/office/drawing/2014/main" id="{3E117309-25AE-0F4D-819E-16CB5A9B9930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26124FB-877F-C84B-8C3B-CEA6BE7A4594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D019E42-DE43-9E4F-BE41-E461F630B312}"/>
                </a:ext>
              </a:extLst>
            </p:cNvPr>
            <p:cNvGrpSpPr/>
            <p:nvPr/>
          </p:nvGrpSpPr>
          <p:grpSpPr>
            <a:xfrm>
              <a:off x="713693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5B81DAD-D9AB-114D-97D9-CAFCC43EAB07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5DE99A5-0432-AD41-A57D-48F2E7B450E1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D40B61A-FBAD-294B-B9FA-7FFA36275BC2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/>
                    <a:t>File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B448FAA9-6953-FA46-9DA4-8FCD7826D0B2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3" name="一个圆顶角并剪去另一个顶角的矩形 22">
                  <a:extLst>
                    <a:ext uri="{FF2B5EF4-FFF2-40B4-BE49-F238E27FC236}">
                      <a16:creationId xmlns:a16="http://schemas.microsoft.com/office/drawing/2014/main" id="{93AC2A10-5F49-A343-A93D-44664AFDAB3F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98E71FE-609E-EC47-A067-0057A5232E4C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10FC9C-A107-4149-8685-83B15C2B96BE}"/>
                </a:ext>
              </a:extLst>
            </p:cNvPr>
            <p:cNvSpPr/>
            <p:nvPr/>
          </p:nvSpPr>
          <p:spPr>
            <a:xfrm>
              <a:off x="6680258" y="454699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lang="zh-CN" altLang="en-US" sz="2400" dirty="0"/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F4354987-ADF9-A14C-AB5D-ABFDD18A1C5F}"/>
                </a:ext>
              </a:extLst>
            </p:cNvPr>
            <p:cNvCxnSpPr/>
            <p:nvPr/>
          </p:nvCxnSpPr>
          <p:spPr>
            <a:xfrm>
              <a:off x="5090360" y="5161756"/>
              <a:ext cx="28884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90C5C2-5D9A-8D40-B8DD-CE12FA270E5E}"/>
                </a:ext>
              </a:extLst>
            </p:cNvPr>
            <p:cNvSpPr/>
            <p:nvPr/>
          </p:nvSpPr>
          <p:spPr>
            <a:xfrm>
              <a:off x="5495307" y="5199859"/>
              <a:ext cx="238879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C00000"/>
                  </a:solidFill>
                </a:rPr>
                <a:t>Distributed file system</a:t>
              </a:r>
              <a:endParaRPr lang="zh-CN" altLang="en-US" sz="1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4263A85-E40D-9D43-819A-CB01CE1D5607}"/>
              </a:ext>
            </a:extLst>
          </p:cNvPr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B96783A-F43B-E541-8D1C-B7188074E461}"/>
                </a:ext>
              </a:extLst>
            </p:cNvPr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C4882F-F695-0641-A35A-899F1DA963D8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7FBA828-708B-6141-A6E9-9819E16F5F8F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accent6"/>
                    </a:solidFill>
                  </a:rPr>
                  <a:t>Database server</a:t>
                </a:r>
                <a:endParaRPr lang="zh-CN" altLang="en-US" sz="1200" dirty="0"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79059C0-7ABD-6345-851B-51E6A7A27EE0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37" name="磁盘 36">
                  <a:extLst>
                    <a:ext uri="{FF2B5EF4-FFF2-40B4-BE49-F238E27FC236}">
                      <a16:creationId xmlns:a16="http://schemas.microsoft.com/office/drawing/2014/main" id="{D0FC551E-6A07-504F-BB0B-8B7650BF685C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83D9A28-8199-4A49-9A2F-8B6220A3E364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Database</a:t>
                  </a:r>
                </a:p>
                <a:p>
                  <a:pPr algn="ctr"/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user, price</a:t>
                  </a:r>
                  <a:endParaRPr kumimoji="1"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A823212-6BEA-714C-B9A3-0E037ECB2397}"/>
                </a:ext>
              </a:extLst>
            </p:cNvPr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9AE2074-5953-3B45-8AD8-761CD5412EB6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BEDE84-5B54-3743-A6A2-DF823D2A7807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accent6"/>
                    </a:solidFill>
                  </a:rPr>
                  <a:t>Database server</a:t>
                </a:r>
                <a:endParaRPr lang="zh-CN" altLang="en-US" sz="1200" dirty="0"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8986BE2-02B3-BE48-8674-6C0707E2A578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3" name="磁盘 42">
                  <a:extLst>
                    <a:ext uri="{FF2B5EF4-FFF2-40B4-BE49-F238E27FC236}">
                      <a16:creationId xmlns:a16="http://schemas.microsoft.com/office/drawing/2014/main" id="{1A3F4415-0BAE-BC4C-AC53-0BCD9404384E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6D4C45F-64C3-A149-A2A3-AD81A5B5D96E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Database</a:t>
                  </a:r>
                </a:p>
                <a:p>
                  <a:pPr algn="ctr"/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user, price</a:t>
                  </a:r>
                  <a:endParaRPr kumimoji="1"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E039F92C-D0B3-754A-8599-7F6D39381DF4}"/>
                </a:ext>
              </a:extLst>
            </p:cNvPr>
            <p:cNvCxnSpPr>
              <a:cxnSpLocks/>
            </p:cNvCxnSpPr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F57DD0F-F35E-2243-9CE6-A038FB0AC209}"/>
                </a:ext>
              </a:extLst>
            </p:cNvPr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chemeClr val="accent6"/>
                  </a:solidFill>
                </a:rPr>
                <a:t>…</a:t>
              </a:r>
              <a:endParaRPr lang="zh-CN" alt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4933A48-1FAB-664C-B70F-33CE44129D2C}"/>
                </a:ext>
              </a:extLst>
            </p:cNvPr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/>
                  </a:solidFill>
                </a:rPr>
                <a:t>Distributed database</a:t>
              </a:r>
              <a:endParaRPr lang="zh-CN" altLang="en-US" sz="1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55A47CD-C52C-7344-A0F0-C43B60EE8C51}"/>
              </a:ext>
            </a:extLst>
          </p:cNvPr>
          <p:cNvGrpSpPr/>
          <p:nvPr/>
        </p:nvGrpSpPr>
        <p:grpSpPr>
          <a:xfrm>
            <a:off x="5383207" y="1199766"/>
            <a:ext cx="3704912" cy="1076455"/>
            <a:chOff x="5248883" y="1420516"/>
            <a:chExt cx="3704912" cy="1076455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049526E-9C02-8847-9DCE-75B4DA1A35B8}"/>
                </a:ext>
              </a:extLst>
            </p:cNvPr>
            <p:cNvGrpSpPr/>
            <p:nvPr/>
          </p:nvGrpSpPr>
          <p:grpSpPr>
            <a:xfrm>
              <a:off x="5248883" y="1420516"/>
              <a:ext cx="3704912" cy="608773"/>
              <a:chOff x="5248883" y="1420516"/>
              <a:chExt cx="3704912" cy="608773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6290FE6-7B28-B041-9700-797D1A665E30}"/>
                  </a:ext>
                </a:extLst>
              </p:cNvPr>
              <p:cNvGrpSpPr/>
              <p:nvPr/>
            </p:nvGrpSpPr>
            <p:grpSpPr>
              <a:xfrm>
                <a:off x="5248883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1" name="梯形 50">
                  <a:extLst>
                    <a:ext uri="{FF2B5EF4-FFF2-40B4-BE49-F238E27FC236}">
                      <a16:creationId xmlns:a16="http://schemas.microsoft.com/office/drawing/2014/main" id="{633EA070-08CE-304E-957A-19FE29FDC7D7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EB742FE-0674-4240-95B8-E898D1C70E2D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262782E-9207-F04A-A5EC-307E2C4E191B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5563B8AC-DE7B-7D4B-8357-A076C2B4CFE5}"/>
                  </a:ext>
                </a:extLst>
              </p:cNvPr>
              <p:cNvGrpSpPr/>
              <p:nvPr/>
            </p:nvGrpSpPr>
            <p:grpSpPr>
              <a:xfrm>
                <a:off x="6350866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5" name="梯形 54">
                  <a:extLst>
                    <a:ext uri="{FF2B5EF4-FFF2-40B4-BE49-F238E27FC236}">
                      <a16:creationId xmlns:a16="http://schemas.microsoft.com/office/drawing/2014/main" id="{BFA1B711-F7B1-D74B-8EC7-258D6A5D843C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6373344-E07C-9B4D-B0EA-FF19D8963E36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E597C7E-5C7C-8D44-B974-9E19AC44006C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B0BC6C6-FF3B-E24B-A903-48343EB9449E}"/>
                  </a:ext>
                </a:extLst>
              </p:cNvPr>
              <p:cNvGrpSpPr/>
              <p:nvPr/>
            </p:nvGrpSpPr>
            <p:grpSpPr>
              <a:xfrm>
                <a:off x="7738398" y="1420516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9" name="梯形 58">
                  <a:extLst>
                    <a:ext uri="{FF2B5EF4-FFF2-40B4-BE49-F238E27FC236}">
                      <a16:creationId xmlns:a16="http://schemas.microsoft.com/office/drawing/2014/main" id="{639C8129-0557-974A-8CEA-1BF6051660FC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B57CD5B1-A9F2-E94A-83D9-56959E854C78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D1F82572-618E-2542-8CE7-8CF2FE750D21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933B426-38CD-DA4B-B42C-15B0E429ABC0}"/>
                  </a:ext>
                </a:extLst>
              </p:cNvPr>
              <p:cNvSpPr/>
              <p:nvPr/>
            </p:nvSpPr>
            <p:spPr>
              <a:xfrm>
                <a:off x="7415910" y="1502122"/>
                <a:ext cx="492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accent6"/>
                    </a:solidFill>
                  </a:rPr>
                  <a:t>…</a:t>
                </a:r>
                <a:endParaRPr lang="zh-CN" altLang="en-US" sz="2400" dirty="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82746F2-7425-FD44-9653-E9EAE1662529}"/>
                </a:ext>
              </a:extLst>
            </p:cNvPr>
            <p:cNvCxnSpPr>
              <a:cxnSpLocks/>
            </p:cNvCxnSpPr>
            <p:nvPr/>
          </p:nvCxnSpPr>
          <p:spPr>
            <a:xfrm>
              <a:off x="5308749" y="2137420"/>
              <a:ext cx="3645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EC58762-3B38-1944-BFB4-2A1A74CACFD1}"/>
                </a:ext>
              </a:extLst>
            </p:cNvPr>
            <p:cNvSpPr/>
            <p:nvPr/>
          </p:nvSpPr>
          <p:spPr>
            <a:xfrm>
              <a:off x="6027005" y="2158417"/>
              <a:ext cx="192713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/>
                  </a:solidFill>
                </a:rPr>
                <a:t>Distributed caching</a:t>
              </a:r>
              <a:endParaRPr lang="zh-CN" altLang="en-US" sz="1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9EA17D-E345-284E-B32B-488BFA689030}"/>
              </a:ext>
            </a:extLst>
          </p:cNvPr>
          <p:cNvGrpSpPr/>
          <p:nvPr/>
        </p:nvGrpSpPr>
        <p:grpSpPr>
          <a:xfrm>
            <a:off x="2236116" y="3199271"/>
            <a:ext cx="768261" cy="2146974"/>
            <a:chOff x="3096000" y="3119298"/>
            <a:chExt cx="768261" cy="21469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6723146-8EB2-CF4C-B0F4-257964AF79F2}"/>
                </a:ext>
              </a:extLst>
            </p:cNvPr>
            <p:cNvSpPr/>
            <p:nvPr/>
          </p:nvSpPr>
          <p:spPr>
            <a:xfrm>
              <a:off x="3096000" y="3119298"/>
              <a:ext cx="725111" cy="2146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C3CEF28-2579-DD43-9CCC-59314B8976F0}"/>
                </a:ext>
              </a:extLst>
            </p:cNvPr>
            <p:cNvGrpSpPr/>
            <p:nvPr/>
          </p:nvGrpSpPr>
          <p:grpSpPr>
            <a:xfrm rot="5400000">
              <a:off x="2988299" y="3437380"/>
              <a:ext cx="690955" cy="180000"/>
              <a:chOff x="4884739" y="2696400"/>
              <a:chExt cx="690955" cy="1800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F9F0AF-CE12-484F-91B3-E3DE0BD0819A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B406DB9-FC35-6645-8D8F-3DDA229189F0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22369A5-BF57-1D4F-B917-34569BBC224E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FB8E4386-7B4F-864B-A886-CA4FE401E797}"/>
                </a:ext>
              </a:extLst>
            </p:cNvPr>
            <p:cNvGrpSpPr/>
            <p:nvPr/>
          </p:nvGrpSpPr>
          <p:grpSpPr>
            <a:xfrm rot="5400000">
              <a:off x="3219367" y="3437381"/>
              <a:ext cx="690955" cy="180000"/>
              <a:chOff x="4884739" y="2696400"/>
              <a:chExt cx="690955" cy="18000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BFC6B61-5C4D-BC44-8004-017035448507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46187C0-35C2-C246-9F4A-E5417FEE7AED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9331AE6-D4DD-FE4B-AA09-BB5A22BBC23E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29379095-8FE5-2F4B-A68E-1784DF85FC0A}"/>
                </a:ext>
              </a:extLst>
            </p:cNvPr>
            <p:cNvGrpSpPr/>
            <p:nvPr/>
          </p:nvGrpSpPr>
          <p:grpSpPr>
            <a:xfrm rot="5400000">
              <a:off x="2988299" y="4762203"/>
              <a:ext cx="690955" cy="180000"/>
              <a:chOff x="4884739" y="2696400"/>
              <a:chExt cx="690955" cy="180000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D2522E0-4206-A643-AE89-9A6B4EB0DD19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698B6F6-D843-E545-B57B-9B95C847BB0D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AA85EA1-2AE0-7741-BE58-B578E926D2D6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65ECE32-AAAC-0E45-BC2E-6A1A50A26F3A}"/>
                </a:ext>
              </a:extLst>
            </p:cNvPr>
            <p:cNvGrpSpPr/>
            <p:nvPr/>
          </p:nvGrpSpPr>
          <p:grpSpPr>
            <a:xfrm rot="5400000">
              <a:off x="3219367" y="4762204"/>
              <a:ext cx="690955" cy="180000"/>
              <a:chOff x="4884739" y="2696400"/>
              <a:chExt cx="690955" cy="18000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19E4D7D-D602-F849-8287-F5DB9333753E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EA5462B7-5DEF-2343-BE37-EABBA3E37AA8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6D7C86-DF7E-DA48-8904-81267A678A7F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D052E93-10D3-1949-9AC2-D730557DC529}"/>
                </a:ext>
              </a:extLst>
            </p:cNvPr>
            <p:cNvSpPr/>
            <p:nvPr/>
          </p:nvSpPr>
          <p:spPr>
            <a:xfrm>
              <a:off x="3126559" y="4015893"/>
              <a:ext cx="73770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Load</a:t>
              </a:r>
            </a:p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Balance</a:t>
              </a:r>
              <a:endParaRPr lang="zh-CN" altLang="en-US" sz="1200" dirty="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AD7F6FF-8A91-AE4B-BAEC-6932407C43F3}"/>
              </a:ext>
            </a:extLst>
          </p:cNvPr>
          <p:cNvGrpSpPr/>
          <p:nvPr/>
        </p:nvGrpSpPr>
        <p:grpSpPr>
          <a:xfrm>
            <a:off x="3302994" y="2814021"/>
            <a:ext cx="1703228" cy="1049410"/>
            <a:chOff x="5882155" y="4329138"/>
            <a:chExt cx="1703228" cy="104941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E49C364-B8BA-6449-A661-ED21CC349A6C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accent6"/>
                </a:solidFill>
              </a:endParaRPr>
            </a:p>
          </p:txBody>
        </p:sp>
        <p:sp>
          <p:nvSpPr>
            <p:cNvPr id="97" name="圆角矩形 96">
              <a:extLst>
                <a:ext uri="{FF2B5EF4-FFF2-40B4-BE49-F238E27FC236}">
                  <a16:creationId xmlns:a16="http://schemas.microsoft.com/office/drawing/2014/main" id="{FBD61F8B-7C0E-174D-9459-45345C127C82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6"/>
                  </a:solidFill>
                </a:rPr>
                <a:t>Application #1</a:t>
              </a:r>
            </a:p>
            <a:p>
              <a:pPr algn="ctr"/>
              <a:r>
                <a:rPr kumimoji="1" lang="en-US" altLang="zh-CN" sz="1200" dirty="0">
                  <a:solidFill>
                    <a:schemeClr val="accent6"/>
                  </a:solidFill>
                </a:rPr>
                <a:t>generate the page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A6034AD-D619-D14A-98E1-159CEF8C591B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6"/>
                  </a:solidFill>
                </a:rPr>
                <a:t>Application server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A48ED5-9A84-9A44-9771-E0F889B3C91E}"/>
              </a:ext>
            </a:extLst>
          </p:cNvPr>
          <p:cNvGrpSpPr/>
          <p:nvPr/>
        </p:nvGrpSpPr>
        <p:grpSpPr>
          <a:xfrm>
            <a:off x="3270533" y="4048243"/>
            <a:ext cx="1703228" cy="1049410"/>
            <a:chOff x="5882155" y="4329138"/>
            <a:chExt cx="1703228" cy="1049410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30AB55A-2691-EF48-A482-BC41654BA740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accent6"/>
                </a:solidFill>
              </a:endParaRPr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14F6D9ED-74C9-6C44-8651-1A8BB432554D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6"/>
                  </a:solidFill>
                </a:rPr>
                <a:t>Application #2</a:t>
              </a:r>
            </a:p>
            <a:p>
              <a:pPr algn="ctr"/>
              <a:r>
                <a:rPr kumimoji="1" lang="en-US" altLang="zh-CN" sz="1200" dirty="0">
                  <a:solidFill>
                    <a:schemeClr val="accent6"/>
                  </a:solidFill>
                </a:rPr>
                <a:t>add the order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A8D56D-91CD-4E40-B1F1-1DA733B4F71A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6"/>
                  </a:solidFill>
                </a:rPr>
                <a:t>Application server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ED38AE4B-AB97-8349-88BB-BBD0BC56AE0A}"/>
              </a:ext>
            </a:extLst>
          </p:cNvPr>
          <p:cNvSpPr/>
          <p:nvPr/>
        </p:nvSpPr>
        <p:spPr>
          <a:xfrm rot="5400000">
            <a:off x="398422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6"/>
                </a:solidFill>
              </a:rPr>
              <a:t>…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2CFE7A8-456B-BE4A-9CAA-BFE9F9C7F29D}"/>
              </a:ext>
            </a:extLst>
          </p:cNvPr>
          <p:cNvCxnSpPr>
            <a:cxnSpLocks/>
          </p:cNvCxnSpPr>
          <p:nvPr/>
        </p:nvCxnSpPr>
        <p:spPr>
          <a:xfrm>
            <a:off x="1979712" y="2706957"/>
            <a:ext cx="0" cy="35864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E1C7E32B-7D55-C346-9A45-BFF03300B8E5}"/>
              </a:ext>
            </a:extLst>
          </p:cNvPr>
          <p:cNvCxnSpPr/>
          <p:nvPr/>
        </p:nvCxnSpPr>
        <p:spPr>
          <a:xfrm>
            <a:off x="1979712" y="2706957"/>
            <a:ext cx="32403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611C8C85-D755-DF40-A021-5F2C5DC03874}"/>
              </a:ext>
            </a:extLst>
          </p:cNvPr>
          <p:cNvCxnSpPr/>
          <p:nvPr/>
        </p:nvCxnSpPr>
        <p:spPr>
          <a:xfrm flipV="1">
            <a:off x="5220072" y="1129308"/>
            <a:ext cx="0" cy="15776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D35B7C9F-3A9D-8842-AF7E-8B9A5A349A27}"/>
              </a:ext>
            </a:extLst>
          </p:cNvPr>
          <p:cNvCxnSpPr/>
          <p:nvPr/>
        </p:nvCxnSpPr>
        <p:spPr>
          <a:xfrm>
            <a:off x="5220072" y="1129308"/>
            <a:ext cx="4392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480364-98F9-7645-9EF1-BAFF5DD2B10D}"/>
              </a:ext>
            </a:extLst>
          </p:cNvPr>
          <p:cNvGrpSpPr/>
          <p:nvPr/>
        </p:nvGrpSpPr>
        <p:grpSpPr>
          <a:xfrm rot="16200000">
            <a:off x="703673" y="3881347"/>
            <a:ext cx="1548280" cy="638043"/>
            <a:chOff x="6020855" y="1361203"/>
            <a:chExt cx="1548280" cy="638043"/>
          </a:xfrm>
        </p:grpSpPr>
        <p:sp>
          <p:nvSpPr>
            <p:cNvPr id="102" name="云形 101">
              <a:extLst>
                <a:ext uri="{FF2B5EF4-FFF2-40B4-BE49-F238E27FC236}">
                  <a16:creationId xmlns:a16="http://schemas.microsoft.com/office/drawing/2014/main" id="{BE8A3EF8-56AB-3448-8B8F-EE59DD71D3EE}"/>
                </a:ext>
              </a:extLst>
            </p:cNvPr>
            <p:cNvSpPr/>
            <p:nvPr/>
          </p:nvSpPr>
          <p:spPr>
            <a:xfrm>
              <a:off x="6020855" y="1361203"/>
              <a:ext cx="1548280" cy="638043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ADC3DD3-35E0-A74C-8D61-976534E7135A}"/>
                </a:ext>
              </a:extLst>
            </p:cNvPr>
            <p:cNvSpPr/>
            <p:nvPr/>
          </p:nvSpPr>
          <p:spPr>
            <a:xfrm>
              <a:off x="6311529" y="1443038"/>
              <a:ext cx="966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</a:rPr>
                <a:t>Internet</a:t>
              </a:r>
              <a:endParaRPr lang="zh-CN" altLang="en-US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6CADC1D-E4DF-0D4B-A8BB-1F9214EE356E}"/>
              </a:ext>
            </a:extLst>
          </p:cNvPr>
          <p:cNvGrpSpPr/>
          <p:nvPr/>
        </p:nvGrpSpPr>
        <p:grpSpPr>
          <a:xfrm>
            <a:off x="1911161" y="3550232"/>
            <a:ext cx="252000" cy="517828"/>
            <a:chOff x="1735514" y="3550232"/>
            <a:chExt cx="420567" cy="517828"/>
          </a:xfrm>
        </p:grpSpPr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05D65598-F0A7-0047-BA18-C55DEADA645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>
              <a:extLst>
                <a:ext uri="{FF2B5EF4-FFF2-40B4-BE49-F238E27FC236}">
                  <a16:creationId xmlns:a16="http://schemas.microsoft.com/office/drawing/2014/main" id="{016A3FED-70D7-BA47-9584-E3EE6525F024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2F467B4D-074B-A745-B81A-7629D4389C2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221BEB65-A1F4-B244-906A-FA585150DFC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C25CCC5-34C1-4F46-B50E-612F416D41CD}"/>
              </a:ext>
            </a:extLst>
          </p:cNvPr>
          <p:cNvGrpSpPr/>
          <p:nvPr/>
        </p:nvGrpSpPr>
        <p:grpSpPr>
          <a:xfrm>
            <a:off x="1907704" y="4263806"/>
            <a:ext cx="252000" cy="517828"/>
            <a:chOff x="1735514" y="3550232"/>
            <a:chExt cx="420567" cy="517828"/>
          </a:xfrm>
        </p:grpSpPr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FE70FE28-178C-CC4B-90C4-9A23874F50F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A27D1004-3AB4-5341-9B3F-570C7280A3F7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6A9BD2A1-6A8C-1A40-A2B9-5F389427E74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42EE3A9F-E5A7-2941-B397-FF792A5A26DF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任意形状 98">
            <a:extLst>
              <a:ext uri="{FF2B5EF4-FFF2-40B4-BE49-F238E27FC236}">
                <a16:creationId xmlns:a16="http://schemas.microsoft.com/office/drawing/2014/main" id="{BE404872-4BC5-A04E-864F-97DDC5DBAA21}"/>
              </a:ext>
            </a:extLst>
          </p:cNvPr>
          <p:cNvSpPr/>
          <p:nvPr/>
        </p:nvSpPr>
        <p:spPr>
          <a:xfrm>
            <a:off x="2675106" y="2972121"/>
            <a:ext cx="680937" cy="425574"/>
          </a:xfrm>
          <a:custGeom>
            <a:avLst/>
            <a:gdLst>
              <a:gd name="connsiteX0" fmla="*/ 0 w 680937"/>
              <a:gd name="connsiteY0" fmla="*/ 403377 h 425574"/>
              <a:gd name="connsiteX1" fmla="*/ 447473 w 680937"/>
              <a:gd name="connsiteY1" fmla="*/ 383922 h 425574"/>
              <a:gd name="connsiteX2" fmla="*/ 379379 w 680937"/>
              <a:gd name="connsiteY2" fmla="*/ 23998 h 425574"/>
              <a:gd name="connsiteX3" fmla="*/ 680937 w 680937"/>
              <a:gd name="connsiteY3" fmla="*/ 62909 h 42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937" h="425574">
                <a:moveTo>
                  <a:pt x="0" y="403377"/>
                </a:moveTo>
                <a:cubicBezTo>
                  <a:pt x="192121" y="425264"/>
                  <a:pt x="384243" y="447152"/>
                  <a:pt x="447473" y="383922"/>
                </a:cubicBezTo>
                <a:cubicBezTo>
                  <a:pt x="510703" y="320692"/>
                  <a:pt x="340468" y="77500"/>
                  <a:pt x="379379" y="23998"/>
                </a:cubicBezTo>
                <a:cubicBezTo>
                  <a:pt x="418290" y="-29504"/>
                  <a:pt x="549613" y="16702"/>
                  <a:pt x="680937" y="6290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4DD1C2E8-AD77-4941-90D9-C47CEDE9A763}"/>
              </a:ext>
            </a:extLst>
          </p:cNvPr>
          <p:cNvSpPr/>
          <p:nvPr/>
        </p:nvSpPr>
        <p:spPr>
          <a:xfrm>
            <a:off x="2733472" y="3533078"/>
            <a:ext cx="671209" cy="1017912"/>
          </a:xfrm>
          <a:custGeom>
            <a:avLst/>
            <a:gdLst>
              <a:gd name="connsiteX0" fmla="*/ 0 w 671209"/>
              <a:gd name="connsiteY0" fmla="*/ 75884 h 1017912"/>
              <a:gd name="connsiteX1" fmla="*/ 291830 w 671209"/>
              <a:gd name="connsiteY1" fmla="*/ 85611 h 1017912"/>
              <a:gd name="connsiteX2" fmla="*/ 340468 w 671209"/>
              <a:gd name="connsiteY2" fmla="*/ 941645 h 1017912"/>
              <a:gd name="connsiteX3" fmla="*/ 671209 w 671209"/>
              <a:gd name="connsiteY3" fmla="*/ 922190 h 101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9" h="1017912">
                <a:moveTo>
                  <a:pt x="0" y="75884"/>
                </a:moveTo>
                <a:cubicBezTo>
                  <a:pt x="117542" y="8601"/>
                  <a:pt x="235085" y="-58682"/>
                  <a:pt x="291830" y="85611"/>
                </a:cubicBezTo>
                <a:cubicBezTo>
                  <a:pt x="348575" y="229904"/>
                  <a:pt x="277238" y="802215"/>
                  <a:pt x="340468" y="941645"/>
                </a:cubicBezTo>
                <a:cubicBezTo>
                  <a:pt x="403698" y="1081075"/>
                  <a:pt x="537453" y="1001632"/>
                  <a:pt x="671209" y="9221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05" name="任意形状 104">
            <a:extLst>
              <a:ext uri="{FF2B5EF4-FFF2-40B4-BE49-F238E27FC236}">
                <a16:creationId xmlns:a16="http://schemas.microsoft.com/office/drawing/2014/main" id="{23E173F5-C724-6C41-B86A-D161FDCCA1E5}"/>
              </a:ext>
            </a:extLst>
          </p:cNvPr>
          <p:cNvSpPr/>
          <p:nvPr/>
        </p:nvSpPr>
        <p:spPr>
          <a:xfrm>
            <a:off x="2743200" y="4928179"/>
            <a:ext cx="1215957" cy="488037"/>
          </a:xfrm>
          <a:custGeom>
            <a:avLst/>
            <a:gdLst>
              <a:gd name="connsiteX0" fmla="*/ 0 w 1215957"/>
              <a:gd name="connsiteY0" fmla="*/ 3744 h 488037"/>
              <a:gd name="connsiteX1" fmla="*/ 379379 w 1215957"/>
              <a:gd name="connsiteY1" fmla="*/ 62110 h 488037"/>
              <a:gd name="connsiteX2" fmla="*/ 680936 w 1215957"/>
              <a:gd name="connsiteY2" fmla="*/ 431761 h 488037"/>
              <a:gd name="connsiteX3" fmla="*/ 1215957 w 1215957"/>
              <a:gd name="connsiteY3" fmla="*/ 480400 h 48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57" h="488037">
                <a:moveTo>
                  <a:pt x="0" y="3744"/>
                </a:moveTo>
                <a:cubicBezTo>
                  <a:pt x="132945" y="-2741"/>
                  <a:pt x="265890" y="-9226"/>
                  <a:pt x="379379" y="62110"/>
                </a:cubicBezTo>
                <a:cubicBezTo>
                  <a:pt x="492868" y="133446"/>
                  <a:pt x="541506" y="362046"/>
                  <a:pt x="680936" y="431761"/>
                </a:cubicBezTo>
                <a:cubicBezTo>
                  <a:pt x="820366" y="501476"/>
                  <a:pt x="1018161" y="490938"/>
                  <a:pt x="1215957" y="48040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21" name="任意形状 120">
            <a:extLst>
              <a:ext uri="{FF2B5EF4-FFF2-40B4-BE49-F238E27FC236}">
                <a16:creationId xmlns:a16="http://schemas.microsoft.com/office/drawing/2014/main" id="{E0C9AF04-3263-0F47-9EF1-F650C8311800}"/>
              </a:ext>
            </a:extLst>
          </p:cNvPr>
          <p:cNvSpPr/>
          <p:nvPr/>
        </p:nvSpPr>
        <p:spPr>
          <a:xfrm>
            <a:off x="4864086" y="2014176"/>
            <a:ext cx="1283795" cy="1189054"/>
          </a:xfrm>
          <a:custGeom>
            <a:avLst/>
            <a:gdLst>
              <a:gd name="connsiteX0" fmla="*/ 9471 w 1283795"/>
              <a:gd name="connsiteY0" fmla="*/ 1118130 h 1189054"/>
              <a:gd name="connsiteX1" fmla="*/ 67837 w 1283795"/>
              <a:gd name="connsiteY1" fmla="*/ 1127858 h 1189054"/>
              <a:gd name="connsiteX2" fmla="*/ 515310 w 1283795"/>
              <a:gd name="connsiteY2" fmla="*/ 1108403 h 1189054"/>
              <a:gd name="connsiteX3" fmla="*/ 641769 w 1283795"/>
              <a:gd name="connsiteY3" fmla="*/ 106454 h 1189054"/>
              <a:gd name="connsiteX4" fmla="*/ 1283795 w 1283795"/>
              <a:gd name="connsiteY4" fmla="*/ 77271 h 11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795" h="1189054">
                <a:moveTo>
                  <a:pt x="9471" y="1118130"/>
                </a:moveTo>
                <a:cubicBezTo>
                  <a:pt x="-3499" y="1123804"/>
                  <a:pt x="-16469" y="1129479"/>
                  <a:pt x="67837" y="1127858"/>
                </a:cubicBezTo>
                <a:cubicBezTo>
                  <a:pt x="152143" y="1126237"/>
                  <a:pt x="419655" y="1278637"/>
                  <a:pt x="515310" y="1108403"/>
                </a:cubicBezTo>
                <a:cubicBezTo>
                  <a:pt x="610965" y="938169"/>
                  <a:pt x="513688" y="278309"/>
                  <a:pt x="641769" y="106454"/>
                </a:cubicBezTo>
                <a:cubicBezTo>
                  <a:pt x="769850" y="-65401"/>
                  <a:pt x="1026822" y="5935"/>
                  <a:pt x="1283795" y="77271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22" name="任意形状 121">
            <a:extLst>
              <a:ext uri="{FF2B5EF4-FFF2-40B4-BE49-F238E27FC236}">
                <a16:creationId xmlns:a16="http://schemas.microsoft.com/office/drawing/2014/main" id="{4BA51334-7962-6840-B00E-B060393D3642}"/>
              </a:ext>
            </a:extLst>
          </p:cNvPr>
          <p:cNvSpPr/>
          <p:nvPr/>
        </p:nvSpPr>
        <p:spPr>
          <a:xfrm>
            <a:off x="4902740" y="4349164"/>
            <a:ext cx="1420239" cy="942683"/>
          </a:xfrm>
          <a:custGeom>
            <a:avLst/>
            <a:gdLst>
              <a:gd name="connsiteX0" fmla="*/ 0 w 1420239"/>
              <a:gd name="connsiteY0" fmla="*/ 47738 h 942683"/>
              <a:gd name="connsiteX1" fmla="*/ 593388 w 1420239"/>
              <a:gd name="connsiteY1" fmla="*/ 47738 h 942683"/>
              <a:gd name="connsiteX2" fmla="*/ 680937 w 1420239"/>
              <a:gd name="connsiteY2" fmla="*/ 543849 h 942683"/>
              <a:gd name="connsiteX3" fmla="*/ 1420239 w 1420239"/>
              <a:gd name="connsiteY3" fmla="*/ 942683 h 94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9" h="942683">
                <a:moveTo>
                  <a:pt x="0" y="47738"/>
                </a:moveTo>
                <a:cubicBezTo>
                  <a:pt x="239949" y="6395"/>
                  <a:pt x="479899" y="-34947"/>
                  <a:pt x="593388" y="47738"/>
                </a:cubicBezTo>
                <a:cubicBezTo>
                  <a:pt x="706877" y="130423"/>
                  <a:pt x="543129" y="394692"/>
                  <a:pt x="680937" y="543849"/>
                </a:cubicBezTo>
                <a:cubicBezTo>
                  <a:pt x="818745" y="693006"/>
                  <a:pt x="1119492" y="817844"/>
                  <a:pt x="1420239" y="94268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23" name="任意形状 122">
            <a:extLst>
              <a:ext uri="{FF2B5EF4-FFF2-40B4-BE49-F238E27FC236}">
                <a16:creationId xmlns:a16="http://schemas.microsoft.com/office/drawing/2014/main" id="{439DB04C-0DFB-8143-8A12-2C8FA4BEA623}"/>
              </a:ext>
            </a:extLst>
          </p:cNvPr>
          <p:cNvSpPr/>
          <p:nvPr/>
        </p:nvSpPr>
        <p:spPr>
          <a:xfrm>
            <a:off x="4931923" y="3381875"/>
            <a:ext cx="1313234" cy="460911"/>
          </a:xfrm>
          <a:custGeom>
            <a:avLst/>
            <a:gdLst>
              <a:gd name="connsiteX0" fmla="*/ 0 w 1313234"/>
              <a:gd name="connsiteY0" fmla="*/ 51989 h 460911"/>
              <a:gd name="connsiteX1" fmla="*/ 437745 w 1313234"/>
              <a:gd name="connsiteY1" fmla="*/ 32534 h 460911"/>
              <a:gd name="connsiteX2" fmla="*/ 428017 w 1313234"/>
              <a:gd name="connsiteY2" fmla="*/ 431368 h 460911"/>
              <a:gd name="connsiteX3" fmla="*/ 1313234 w 1313234"/>
              <a:gd name="connsiteY3" fmla="*/ 431368 h 460911"/>
              <a:gd name="connsiteX4" fmla="*/ 1313234 w 1313234"/>
              <a:gd name="connsiteY4" fmla="*/ 431368 h 46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460911">
                <a:moveTo>
                  <a:pt x="0" y="51989"/>
                </a:moveTo>
                <a:cubicBezTo>
                  <a:pt x="183204" y="10646"/>
                  <a:pt x="366409" y="-30696"/>
                  <a:pt x="437745" y="32534"/>
                </a:cubicBezTo>
                <a:cubicBezTo>
                  <a:pt x="509081" y="95764"/>
                  <a:pt x="282102" y="364896"/>
                  <a:pt x="428017" y="431368"/>
                </a:cubicBezTo>
                <a:cubicBezTo>
                  <a:pt x="573932" y="497840"/>
                  <a:pt x="1313234" y="431368"/>
                  <a:pt x="1313234" y="431368"/>
                </a:cubicBezTo>
                <a:lnTo>
                  <a:pt x="1313234" y="431368"/>
                </a:ln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B92E8579-7071-1544-A141-00F5C70B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5" y="3397695"/>
            <a:ext cx="329286" cy="329286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DD22D676-CD7E-E44E-9BB5-E209CB08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0" y="3955145"/>
            <a:ext cx="536836" cy="536836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75324F2-C281-7A4E-B5B4-C2F3D32B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7" y="4549038"/>
            <a:ext cx="425471" cy="425471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BD66A7A7-BCEE-3940-A1B7-9CCB3771A279}"/>
              </a:ext>
            </a:extLst>
          </p:cNvPr>
          <p:cNvSpPr/>
          <p:nvPr/>
        </p:nvSpPr>
        <p:spPr>
          <a:xfrm rot="5400000">
            <a:off x="38197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…</a:t>
            </a:r>
            <a:endParaRPr lang="zh-CN" altLang="en-US" sz="2400" dirty="0"/>
          </a:p>
        </p:txBody>
      </p: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5043794A-C873-0442-A6F7-F6A71C470E36}"/>
              </a:ext>
            </a:extLst>
          </p:cNvPr>
          <p:cNvCxnSpPr>
            <a:cxnSpLocks/>
          </p:cNvCxnSpPr>
          <p:nvPr/>
        </p:nvCxnSpPr>
        <p:spPr>
          <a:xfrm>
            <a:off x="769034" y="3667368"/>
            <a:ext cx="255810" cy="32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A1769EEB-908D-314E-9DCA-944FE67E7CB2}"/>
              </a:ext>
            </a:extLst>
          </p:cNvPr>
          <p:cNvCxnSpPr>
            <a:cxnSpLocks/>
          </p:cNvCxnSpPr>
          <p:nvPr/>
        </p:nvCxnSpPr>
        <p:spPr>
          <a:xfrm>
            <a:off x="804116" y="4272758"/>
            <a:ext cx="25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89AA7A9E-9DE9-0A45-846A-E0305F1F437D}"/>
              </a:ext>
            </a:extLst>
          </p:cNvPr>
          <p:cNvCxnSpPr>
            <a:cxnSpLocks/>
          </p:cNvCxnSpPr>
          <p:nvPr/>
        </p:nvCxnSpPr>
        <p:spPr>
          <a:xfrm flipV="1">
            <a:off x="795533" y="4557531"/>
            <a:ext cx="260583" cy="233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302B00F7-9627-964E-814B-720623C8FB36}"/>
              </a:ext>
            </a:extLst>
          </p:cNvPr>
          <p:cNvCxnSpPr>
            <a:cxnSpLocks/>
          </p:cNvCxnSpPr>
          <p:nvPr/>
        </p:nvCxnSpPr>
        <p:spPr>
          <a:xfrm flipV="1">
            <a:off x="794988" y="4948686"/>
            <a:ext cx="281447" cy="51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63F0D016-2D1C-7942-AF69-5F650EC1D7A2}"/>
              </a:ext>
            </a:extLst>
          </p:cNvPr>
          <p:cNvSpPr/>
          <p:nvPr/>
        </p:nvSpPr>
        <p:spPr>
          <a:xfrm>
            <a:off x="113717" y="291071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Users</a:t>
            </a:r>
            <a:endParaRPr lang="zh-CN" alt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3A91F16-48DF-3441-AC2E-54599AD1A47B}"/>
              </a:ext>
            </a:extLst>
          </p:cNvPr>
          <p:cNvGrpSpPr/>
          <p:nvPr/>
        </p:nvGrpSpPr>
        <p:grpSpPr>
          <a:xfrm>
            <a:off x="1031305" y="2691437"/>
            <a:ext cx="845234" cy="489970"/>
            <a:chOff x="6020855" y="1361204"/>
            <a:chExt cx="845234" cy="489970"/>
          </a:xfrm>
        </p:grpSpPr>
        <p:sp>
          <p:nvSpPr>
            <p:cNvPr id="147" name="云形 146">
              <a:extLst>
                <a:ext uri="{FF2B5EF4-FFF2-40B4-BE49-F238E27FC236}">
                  <a16:creationId xmlns:a16="http://schemas.microsoft.com/office/drawing/2014/main" id="{8F300CF7-1418-FF44-A9D6-07D2FAA46B16}"/>
                </a:ext>
              </a:extLst>
            </p:cNvPr>
            <p:cNvSpPr/>
            <p:nvPr/>
          </p:nvSpPr>
          <p:spPr>
            <a:xfrm>
              <a:off x="6020855" y="1361204"/>
              <a:ext cx="845234" cy="489970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2F2092E2-A967-5F47-9DF8-767134B35003}"/>
                </a:ext>
              </a:extLst>
            </p:cNvPr>
            <p:cNvSpPr/>
            <p:nvPr/>
          </p:nvSpPr>
          <p:spPr>
            <a:xfrm>
              <a:off x="6110928" y="1413481"/>
              <a:ext cx="6848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</a:rPr>
                <a:t>CDN</a:t>
              </a:r>
              <a:endParaRPr lang="zh-CN" altLang="en-US" dirty="0"/>
            </a:p>
          </p:txBody>
        </p:sp>
      </p:grp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02FA31D1-313C-514B-A3A3-C900EFFE3EEB}"/>
              </a:ext>
            </a:extLst>
          </p:cNvPr>
          <p:cNvCxnSpPr>
            <a:cxnSpLocks/>
          </p:cNvCxnSpPr>
          <p:nvPr/>
        </p:nvCxnSpPr>
        <p:spPr>
          <a:xfrm flipV="1">
            <a:off x="1337719" y="3186000"/>
            <a:ext cx="0" cy="2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1DC66607-A2C9-C840-82E5-1D88EB7335CA}"/>
              </a:ext>
            </a:extLst>
          </p:cNvPr>
          <p:cNvCxnSpPr>
            <a:cxnSpLocks/>
          </p:cNvCxnSpPr>
          <p:nvPr/>
        </p:nvCxnSpPr>
        <p:spPr>
          <a:xfrm flipV="1">
            <a:off x="1477813" y="3203164"/>
            <a:ext cx="0" cy="18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3647E64-5092-5641-8F17-128CAA83F59E}"/>
              </a:ext>
            </a:extLst>
          </p:cNvPr>
          <p:cNvGrpSpPr/>
          <p:nvPr/>
        </p:nvGrpSpPr>
        <p:grpSpPr>
          <a:xfrm>
            <a:off x="4492257" y="5204142"/>
            <a:ext cx="1322740" cy="293267"/>
            <a:chOff x="4833436" y="4356643"/>
            <a:chExt cx="1322740" cy="293267"/>
          </a:xfrm>
        </p:grpSpPr>
        <p:sp>
          <p:nvSpPr>
            <p:cNvPr id="130" name="圆柱体 129">
              <a:extLst>
                <a:ext uri="{FF2B5EF4-FFF2-40B4-BE49-F238E27FC236}">
                  <a16:creationId xmlns:a16="http://schemas.microsoft.com/office/drawing/2014/main" id="{8ED5B67F-656F-C941-8A3B-2EBB6C5ADBA8}"/>
                </a:ext>
              </a:extLst>
            </p:cNvPr>
            <p:cNvSpPr/>
            <p:nvPr/>
          </p:nvSpPr>
          <p:spPr>
            <a:xfrm rot="5400000">
              <a:off x="5375673" y="3869407"/>
              <a:ext cx="276998" cy="1284008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0FCB168-A84F-7046-837A-F3D02646ADF7}"/>
                </a:ext>
              </a:extLst>
            </p:cNvPr>
            <p:cNvSpPr/>
            <p:nvPr/>
          </p:nvSpPr>
          <p:spPr>
            <a:xfrm>
              <a:off x="4833436" y="4356643"/>
              <a:ext cx="1284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accent6"/>
                  </a:solidFill>
                </a:rPr>
                <a:t>Message queue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" name="任意形状 3">
            <a:extLst>
              <a:ext uri="{FF2B5EF4-FFF2-40B4-BE49-F238E27FC236}">
                <a16:creationId xmlns:a16="http://schemas.microsoft.com/office/drawing/2014/main" id="{732FB8A2-0C77-FD4F-9BC0-2908614056B7}"/>
              </a:ext>
            </a:extLst>
          </p:cNvPr>
          <p:cNvSpPr/>
          <p:nvPr/>
        </p:nvSpPr>
        <p:spPr>
          <a:xfrm>
            <a:off x="4994031" y="4797083"/>
            <a:ext cx="342313" cy="365760"/>
          </a:xfrm>
          <a:custGeom>
            <a:avLst/>
            <a:gdLst>
              <a:gd name="connsiteX0" fmla="*/ 0 w 342313"/>
              <a:gd name="connsiteY0" fmla="*/ 0 h 365760"/>
              <a:gd name="connsiteX1" fmla="*/ 295421 w 342313"/>
              <a:gd name="connsiteY1" fmla="*/ 70339 h 365760"/>
              <a:gd name="connsiteX2" fmla="*/ 337624 w 342313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13" h="365760">
                <a:moveTo>
                  <a:pt x="0" y="0"/>
                </a:moveTo>
                <a:cubicBezTo>
                  <a:pt x="119575" y="4689"/>
                  <a:pt x="239150" y="9379"/>
                  <a:pt x="295421" y="70339"/>
                </a:cubicBezTo>
                <a:cubicBezTo>
                  <a:pt x="351692" y="131299"/>
                  <a:pt x="344658" y="248529"/>
                  <a:pt x="337624" y="3657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33" name="内容占位符 2">
            <a:extLst>
              <a:ext uri="{FF2B5EF4-FFF2-40B4-BE49-F238E27FC236}">
                <a16:creationId xmlns:a16="http://schemas.microsoft.com/office/drawing/2014/main" id="{ECF2EB9F-18CF-4A42-87CA-EB2561DBB98A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4549022" cy="149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Scalable websites powered by </a:t>
            </a:r>
            <a:r>
              <a:rPr kumimoji="1" lang="en-US" altLang="zh-CN" b="0" dirty="0">
                <a:solidFill>
                  <a:schemeClr val="tx1"/>
                </a:solidFill>
              </a:rPr>
              <a:t>distributed systems </a:t>
            </a:r>
          </a:p>
          <a:p>
            <a:pPr lvl="1"/>
            <a:r>
              <a:rPr kumimoji="1" lang="en-US" altLang="zh-CN" dirty="0"/>
              <a:t>For </a:t>
            </a:r>
            <a:r>
              <a:rPr kumimoji="1" lang="en-US" altLang="zh-CN" dirty="0">
                <a:solidFill>
                  <a:schemeClr val="tx1"/>
                </a:solidFill>
              </a:rPr>
              <a:t>request handling</a:t>
            </a:r>
            <a:r>
              <a:rPr kumimoji="1" lang="en-US" altLang="zh-CN" dirty="0"/>
              <a:t>, </a:t>
            </a:r>
            <a:r>
              <a:rPr kumimoji="1" lang="en-US" altLang="zh-CN" b="1" dirty="0">
                <a:solidFill>
                  <a:srgbClr val="C00000"/>
                </a:solidFill>
              </a:rPr>
              <a:t>data storage </a:t>
            </a:r>
            <a:r>
              <a:rPr kumimoji="1" lang="en-US" altLang="zh-CN" dirty="0">
                <a:solidFill>
                  <a:schemeClr val="tx1"/>
                </a:solidFill>
              </a:rPr>
              <a:t>(lecture xx &amp; xx)  </a:t>
            </a:r>
          </a:p>
        </p:txBody>
      </p:sp>
      <p:sp>
        <p:nvSpPr>
          <p:cNvPr id="139" name="标题 1">
            <a:extLst>
              <a:ext uri="{FF2B5EF4-FFF2-40B4-BE49-F238E27FC236}">
                <a16:creationId xmlns:a16="http://schemas.microsoft.com/office/drawing/2014/main" id="{56FE4262-DCE4-5A4D-B72B-ED5192FD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scalable websites </a:t>
            </a:r>
            <a:endParaRPr kumimoji="1" lang="zh-CN" altLang="en-US" b="0" dirty="0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3DFCF9AB-9D4C-C541-AFED-068198D73EF9}"/>
              </a:ext>
            </a:extLst>
          </p:cNvPr>
          <p:cNvSpPr/>
          <p:nvPr/>
        </p:nvSpPr>
        <p:spPr>
          <a:xfrm>
            <a:off x="6314111" y="3888606"/>
            <a:ext cx="115565" cy="500514"/>
          </a:xfrm>
          <a:custGeom>
            <a:avLst/>
            <a:gdLst>
              <a:gd name="connsiteX0" fmla="*/ 57813 w 115565"/>
              <a:gd name="connsiteY0" fmla="*/ 0 h 500514"/>
              <a:gd name="connsiteX1" fmla="*/ 62 w 115565"/>
              <a:gd name="connsiteY1" fmla="*/ 221381 h 500514"/>
              <a:gd name="connsiteX2" fmla="*/ 67438 w 115565"/>
              <a:gd name="connsiteY2" fmla="*/ 365760 h 500514"/>
              <a:gd name="connsiteX3" fmla="*/ 115565 w 115565"/>
              <a:gd name="connsiteY3" fmla="*/ 500514 h 50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65" h="500514">
                <a:moveTo>
                  <a:pt x="57813" y="0"/>
                </a:moveTo>
                <a:cubicBezTo>
                  <a:pt x="28135" y="80210"/>
                  <a:pt x="-1542" y="160421"/>
                  <a:pt x="62" y="221381"/>
                </a:cubicBezTo>
                <a:cubicBezTo>
                  <a:pt x="1666" y="282341"/>
                  <a:pt x="48188" y="319238"/>
                  <a:pt x="67438" y="365760"/>
                </a:cubicBezTo>
                <a:cubicBezTo>
                  <a:pt x="86688" y="412282"/>
                  <a:pt x="101126" y="456398"/>
                  <a:pt x="115565" y="500514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358E6990-29CE-B646-B364-C01CBB754FF3}"/>
              </a:ext>
            </a:extLst>
          </p:cNvPr>
          <p:cNvSpPr/>
          <p:nvPr/>
        </p:nvSpPr>
        <p:spPr>
          <a:xfrm>
            <a:off x="7826351" y="3917482"/>
            <a:ext cx="172243" cy="490889"/>
          </a:xfrm>
          <a:custGeom>
            <a:avLst/>
            <a:gdLst>
              <a:gd name="connsiteX0" fmla="*/ 37489 w 172243"/>
              <a:gd name="connsiteY0" fmla="*/ 0 h 490889"/>
              <a:gd name="connsiteX1" fmla="*/ 8613 w 172243"/>
              <a:gd name="connsiteY1" fmla="*/ 288758 h 490889"/>
              <a:gd name="connsiteX2" fmla="*/ 172243 w 172243"/>
              <a:gd name="connsiteY2" fmla="*/ 490889 h 490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243" h="490889">
                <a:moveTo>
                  <a:pt x="37489" y="0"/>
                </a:moveTo>
                <a:cubicBezTo>
                  <a:pt x="11821" y="103471"/>
                  <a:pt x="-13846" y="206943"/>
                  <a:pt x="8613" y="288758"/>
                </a:cubicBezTo>
                <a:cubicBezTo>
                  <a:pt x="31072" y="370573"/>
                  <a:pt x="101657" y="430731"/>
                  <a:pt x="172243" y="49088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38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D50FA-CAB1-8C4A-9C08-6C0586E9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Crash Scenarios: 2 Succeed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0BB671-7202-E440-B4F1-278841FA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0" dirty="0"/>
              <a:t>Two writes succeed and the last one fails: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data block to the disk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Write the </a:t>
            </a:r>
            <a:r>
              <a:rPr kumimoji="1" lang="en-US" altLang="zh-CN" b="0" dirty="0" err="1"/>
              <a:t>inode</a:t>
            </a:r>
            <a:r>
              <a:rPr kumimoji="1" lang="en-US" altLang="zh-CN" b="0" dirty="0"/>
              <a:t> to the disk </a:t>
            </a:r>
          </a:p>
          <a:p>
            <a:pPr marL="342900" indent="-342900">
              <a:buAutoNum type="arabicPeriod"/>
            </a:pPr>
            <a:r>
              <a:rPr kumimoji="1" lang="en-US" altLang="zh-CN" b="0" strike="sngStrike" dirty="0"/>
              <a:t>Write the bitmap to the disk</a:t>
            </a:r>
          </a:p>
          <a:p>
            <a:endParaRPr kumimoji="1" lang="en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6E80CA-30E2-7241-B616-22D86F3C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6ED65F-118B-AE40-A0D2-B63E6EAA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91" y="2514995"/>
            <a:ext cx="685009" cy="685009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48CE47EB-C74D-4F4E-87FD-7FC5869CE067}"/>
              </a:ext>
            </a:extLst>
          </p:cNvPr>
          <p:cNvSpPr/>
          <p:nvPr/>
        </p:nvSpPr>
        <p:spPr>
          <a:xfrm>
            <a:off x="4932040" y="1839510"/>
            <a:ext cx="295232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What will happen?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1928EB-CC6E-2545-8EE5-C614334C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59" y="4217033"/>
            <a:ext cx="6858000" cy="11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5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3AE6B-1C76-AC4B-B0B0-08342C3E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expectation: consistency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E0944-7A67-8F4E-B077-97F0DFF2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b="0" dirty="0"/>
              <a:t>After rebooting &amp; running </a:t>
            </a:r>
            <a:r>
              <a:rPr kumimoji="1" lang="en" altLang="zh-CN" dirty="0">
                <a:solidFill>
                  <a:srgbClr val="C00000"/>
                </a:solidFill>
              </a:rPr>
              <a:t>recovery</a:t>
            </a:r>
            <a:r>
              <a:rPr kumimoji="1" lang="en" altLang="zh-CN" b="0" dirty="0"/>
              <a:t> code </a:t>
            </a:r>
          </a:p>
          <a:p>
            <a:r>
              <a:rPr kumimoji="1" lang="en" altLang="zh-CN" dirty="0"/>
              <a:t>1. </a:t>
            </a:r>
            <a:r>
              <a:rPr kumimoji="1" lang="en" altLang="zh-CN" b="0" dirty="0"/>
              <a:t>FS internal </a:t>
            </a:r>
            <a:r>
              <a:rPr kumimoji="1" lang="en" altLang="zh-CN" dirty="0">
                <a:solidFill>
                  <a:srgbClr val="C00000"/>
                </a:solidFill>
              </a:rPr>
              <a:t>invariants maintained </a:t>
            </a:r>
          </a:p>
          <a:p>
            <a:pPr lvl="1"/>
            <a:r>
              <a:rPr kumimoji="1" lang="en" altLang="zh-CN" dirty="0"/>
              <a:t>E.g., no block is both in free list and in a file </a:t>
            </a:r>
          </a:p>
          <a:p>
            <a:r>
              <a:rPr kumimoji="1" lang="en" altLang="zh-CN" dirty="0"/>
              <a:t>2. </a:t>
            </a:r>
            <a:r>
              <a:rPr kumimoji="1" lang="en" altLang="zh-CN" b="0" dirty="0"/>
              <a:t>All but last few operations </a:t>
            </a:r>
            <a:r>
              <a:rPr kumimoji="1" lang="en" altLang="zh-CN" dirty="0">
                <a:solidFill>
                  <a:srgbClr val="C00000"/>
                </a:solidFill>
              </a:rPr>
              <a:t>preserved</a:t>
            </a:r>
            <a:r>
              <a:rPr kumimoji="1" lang="en" altLang="zh-CN" b="0" dirty="0"/>
              <a:t> on disk </a:t>
            </a:r>
          </a:p>
          <a:p>
            <a:pPr lvl="1"/>
            <a:r>
              <a:rPr kumimoji="1" lang="en" altLang="zh-CN" dirty="0"/>
              <a:t>E.g., data I wrote yesterday are preserved </a:t>
            </a:r>
          </a:p>
          <a:p>
            <a:pPr lvl="1"/>
            <a:r>
              <a:rPr kumimoji="1" lang="en" altLang="zh-CN" dirty="0"/>
              <a:t>User might have to check last few operations </a:t>
            </a:r>
          </a:p>
          <a:p>
            <a:r>
              <a:rPr kumimoji="1" lang="en" altLang="zh-CN" dirty="0"/>
              <a:t>3. </a:t>
            </a:r>
            <a:r>
              <a:rPr kumimoji="1" lang="en" altLang="zh-CN" b="0" dirty="0"/>
              <a:t>No </a:t>
            </a:r>
            <a:r>
              <a:rPr kumimoji="1" lang="en" altLang="zh-CN" dirty="0">
                <a:solidFill>
                  <a:srgbClr val="C00000"/>
                </a:solidFill>
              </a:rPr>
              <a:t>order anomalies </a:t>
            </a:r>
          </a:p>
          <a:p>
            <a:pPr lvl="1"/>
            <a:r>
              <a:rPr kumimoji="1" lang="en" altLang="zh-CN" dirty="0"/>
              <a:t>$ echo 99 &gt; result ; echo done &gt; status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5E404-D287-F140-94B6-12BC6C8F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9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7C1B5-8F23-D249-8C71-479D71C8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Approaches</a:t>
            </a:r>
            <a:r>
              <a:rPr kumimoji="1" lang="en-US" altLang="zh-CN" dirty="0"/>
              <a:t>: Recovering FS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 Crash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14A7F-50B5-B541-A75D-97903C9B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 Synchronous meta-data update + </a:t>
            </a:r>
            <a:r>
              <a:rPr kumimoji="1" lang="en-US" altLang="zh-CN" dirty="0" err="1"/>
              <a:t>fsck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During check, synchronize metadata, such as file size</a:t>
            </a:r>
          </a:p>
          <a:p>
            <a:r>
              <a:rPr kumimoji="1" lang="en-US" altLang="zh-CN" dirty="0"/>
              <a:t>2. Soft update (FreeBSD fs modified on FFS)</a:t>
            </a:r>
          </a:p>
          <a:p>
            <a:pPr lvl="1"/>
            <a:r>
              <a:rPr kumimoji="1" lang="en-US" altLang="zh-CN" dirty="0"/>
              <a:t>not covered in this course</a:t>
            </a:r>
          </a:p>
          <a:p>
            <a:r>
              <a:rPr kumimoji="1" lang="en-US" altLang="zh-CN" dirty="0"/>
              <a:t>3. Logging (</a:t>
            </a:r>
            <a:r>
              <a:rPr kumimoji="1" lang="en-US" altLang="zh-CN" dirty="0" err="1"/>
              <a:t>ext</a:t>
            </a:r>
            <a:r>
              <a:rPr kumimoji="1" lang="en-US" altLang="zh-CN" dirty="0"/>
              <a:t> 3/4), and many others</a:t>
            </a:r>
          </a:p>
          <a:p>
            <a:pPr lvl="1"/>
            <a:r>
              <a:rPr kumimoji="1" lang="en-US" altLang="zh-CN" dirty="0"/>
              <a:t>Before doing actual meta-data update, log the event</a:t>
            </a:r>
          </a:p>
          <a:p>
            <a:pPr lvl="1"/>
            <a:r>
              <a:rPr kumimoji="1" lang="en-US" altLang="zh-CN" dirty="0"/>
              <a:t>After crash, recover from log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964B8E-84FF-2B45-862D-C0FBFEFB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82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C00000"/>
                </a:solidFill>
                <a:ea typeface="+mn-ea"/>
              </a:rPr>
              <a:t>Sync Metadata Update + </a:t>
            </a:r>
            <a:r>
              <a:rPr lang="en-US" altLang="zh-CN" kern="0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fsck</a:t>
            </a:r>
            <a:endParaRPr kumimoji="0" lang="en-US" altLang="zh-CN" b="0" kern="0" dirty="0">
              <a:solidFill>
                <a:srgbClr val="C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46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7C1B5-8F23-D249-8C71-479D71C8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does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-US" altLang="zh-CN" dirty="0"/>
              <a:t> do?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14A7F-50B5-B541-A75D-97903C9B1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superblock</a:t>
            </a:r>
          </a:p>
          <a:p>
            <a:pPr lvl="1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making sure the file system 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greater than the number of blocks allocated</a:t>
            </a:r>
          </a:p>
          <a:p>
            <a:pPr lvl="1"/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 an alternate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copy of the superblock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blocks</a:t>
            </a:r>
          </a:p>
          <a:p>
            <a:pPr lvl="1"/>
            <a:r>
              <a:rPr kumimoji="1" lang="en-US" altLang="zh-CN" dirty="0"/>
              <a:t>Scans the </a:t>
            </a:r>
            <a:r>
              <a:rPr kumimoji="1" lang="en-US" altLang="zh-CN" dirty="0" err="1"/>
              <a:t>inodes</a:t>
            </a:r>
            <a:r>
              <a:rPr kumimoji="1" lang="en-US" altLang="zh-CN" dirty="0"/>
              <a:t>, indirect blocks, double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indirect blocks, etc.</a:t>
            </a:r>
          </a:p>
          <a:p>
            <a:pPr lvl="1"/>
            <a:r>
              <a:rPr kumimoji="1" lang="en-US" altLang="zh-CN" dirty="0"/>
              <a:t>Uses this 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produce a correct version of the allocation bitmaps</a:t>
            </a:r>
          </a:p>
          <a:p>
            <a:pPr lvl="1"/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bitmap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964B8E-84FF-2B45-862D-C0FBFEFB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84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7C1B5-8F23-D249-8C71-479D71C8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does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-US" altLang="zh-CN" dirty="0"/>
              <a:t> do?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14A7F-50B5-B541-A75D-97903C9B1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82453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 Check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states</a:t>
            </a:r>
          </a:p>
          <a:p>
            <a:pPr lvl="1"/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dir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symbolic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</a:t>
            </a:r>
          </a:p>
          <a:p>
            <a:pPr lvl="1"/>
            <a:r>
              <a:rPr kumimoji="1" lang="en-US" altLang="zh-CN" dirty="0"/>
              <a:t>Clear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suspect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bitmap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</a:t>
            </a:r>
          </a:p>
          <a:p>
            <a:pPr lvl="1"/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scanning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</a:p>
          <a:p>
            <a:pPr lvl="1"/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mismatches,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allocated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lost+found</a:t>
            </a:r>
            <a:endParaRPr kumimoji="1" lang="en-US" altLang="zh-CN" dirty="0"/>
          </a:p>
          <a:p>
            <a:r>
              <a:rPr kumimoji="1" lang="en-US" altLang="zh-CN" dirty="0"/>
              <a:t>5. 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duplicates</a:t>
            </a:r>
          </a:p>
          <a:p>
            <a:pPr lvl="1"/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</a:p>
          <a:p>
            <a:pPr lvl="1"/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obviously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bad,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it;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otherwise,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copy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964B8E-84FF-2B45-862D-C0FBFEFB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27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680BC-2854-7D4F-B88D-E1B1BEE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There are more to check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C5622-B1EF-D945-833D-177D55BA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out-of-range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do?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pointer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directories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Making sure that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"." and ".." are the first entries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Ensure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linked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same filename in one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FEA8E2-FC59-C046-B33D-38BBE149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8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DFFC9-6A19-BB45-B5E1-E80D48A8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of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-US" altLang="zh-CN" dirty="0"/>
              <a:t>: Too Slow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D5C77-2D53-3441-8277-0D5E398A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5040560"/>
          </a:xfrm>
        </p:spPr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How long would </a:t>
            </a:r>
            <a:r>
              <a:rPr kumimoji="1" lang="en" altLang="zh-CN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take? 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an example server: </a:t>
            </a:r>
            <a:r>
              <a:rPr kumimoji="1" lang="en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kumimoji="1" lang="en" altLang="zh-CN" b="1" dirty="0">
                <a:solidFill>
                  <a:srgbClr val="BE38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minutes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kumimoji="1" lang="en" altLang="zh-CN" b="1" dirty="0">
                <a:solidFill>
                  <a:srgbClr val="BE38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70GB disk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w/ 2 million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inodes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clearly reading many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inodes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sequentially, not seeking 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still a long time, probably </a:t>
            </a:r>
            <a:r>
              <a:rPr kumimoji="1" lang="en" altLang="zh-CN" b="1" dirty="0">
                <a:solidFill>
                  <a:srgbClr val="BE38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disk size</a:t>
            </a:r>
          </a:p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Consider the example before: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Scan the disk for only three disk block writes</a:t>
            </a:r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Just like find a key by searching the entire house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7AC4A-FC75-084D-98FE-0F2BBB24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Picture 2" descr="http://i3.cpcache.com/product/132293746/fsck_it_tshirt.jpg?height=350&amp;width=350">
            <a:extLst>
              <a:ext uri="{FF2B5EF4-FFF2-40B4-BE49-F238E27FC236}">
                <a16:creationId xmlns:a16="http://schemas.microsoft.com/office/drawing/2014/main" id="{CB012BCB-CA69-DC48-9F8F-C74C1AEBE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 b="51163"/>
          <a:stretch/>
        </p:blipFill>
        <p:spPr bwMode="auto">
          <a:xfrm>
            <a:off x="6125863" y="2529058"/>
            <a:ext cx="2988273" cy="136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7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0B9F7B2-4F14-5441-8DA7-3153701BC8CE}"/>
              </a:ext>
            </a:extLst>
          </p:cNvPr>
          <p:cNvCxnSpPr>
            <a:cxnSpLocks/>
          </p:cNvCxnSpPr>
          <p:nvPr/>
        </p:nvCxnSpPr>
        <p:spPr>
          <a:xfrm flipH="1">
            <a:off x="3059832" y="3458716"/>
            <a:ext cx="1969368" cy="8389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BBB5C69-10FB-4F4F-B383-79724D14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en" altLang="zh-CN" dirty="0"/>
              <a:t>hat's the right order of synchronous writes?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0CB489-C9B6-DB49-95E6-852EC515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9D38D42-F4A2-1846-8D4A-80829CAE3542}"/>
              </a:ext>
            </a:extLst>
          </p:cNvPr>
          <p:cNvCxnSpPr>
            <a:cxnSpLocks/>
          </p:cNvCxnSpPr>
          <p:nvPr/>
        </p:nvCxnSpPr>
        <p:spPr>
          <a:xfrm flipH="1" flipV="1">
            <a:off x="3707904" y="2209428"/>
            <a:ext cx="935534" cy="64807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41F2BEB-64A1-D541-8194-F63F0755EEAD}"/>
              </a:ext>
            </a:extLst>
          </p:cNvPr>
          <p:cNvCxnSpPr>
            <a:cxnSpLocks/>
          </p:cNvCxnSpPr>
          <p:nvPr/>
        </p:nvCxnSpPr>
        <p:spPr>
          <a:xfrm flipH="1" flipV="1">
            <a:off x="3419872" y="2569468"/>
            <a:ext cx="1152128" cy="43204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D550B0D-37E8-3641-9F50-F6E23AFC32D8}"/>
              </a:ext>
            </a:extLst>
          </p:cNvPr>
          <p:cNvCxnSpPr>
            <a:cxnSpLocks/>
          </p:cNvCxnSpPr>
          <p:nvPr/>
        </p:nvCxnSpPr>
        <p:spPr>
          <a:xfrm flipH="1">
            <a:off x="3347864" y="3153916"/>
            <a:ext cx="1376536" cy="35165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16101AF-1C19-6B41-AB29-6B03BC11A1E8}"/>
              </a:ext>
            </a:extLst>
          </p:cNvPr>
          <p:cNvCxnSpPr>
            <a:cxnSpLocks/>
          </p:cNvCxnSpPr>
          <p:nvPr/>
        </p:nvCxnSpPr>
        <p:spPr>
          <a:xfrm flipH="1">
            <a:off x="3707904" y="3306316"/>
            <a:ext cx="1168896" cy="41528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3">
            <a:extLst>
              <a:ext uri="{FF2B5EF4-FFF2-40B4-BE49-F238E27FC236}">
                <a16:creationId xmlns:a16="http://schemas.microsoft.com/office/drawing/2014/main" id="{BD77F0EF-C92D-DD4D-95A6-294A4CF44EB5}"/>
              </a:ext>
            </a:extLst>
          </p:cNvPr>
          <p:cNvSpPr/>
          <p:nvPr/>
        </p:nvSpPr>
        <p:spPr>
          <a:xfrm>
            <a:off x="4788024" y="2667260"/>
            <a:ext cx="2952328" cy="68825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Assumption: each write is </a:t>
            </a:r>
            <a:r>
              <a:rPr lang="en-US" altLang="zh-CN" sz="2000" b="1" dirty="0">
                <a:solidFill>
                  <a:srgbClr val="BE384B"/>
                </a:solidFill>
                <a:latin typeface="Eras Medium ITC" pitchFamily="34" charset="0"/>
              </a:rPr>
              <a:t>synchronous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4DF9D3-3CD6-1C49-8687-DA4FFD744756}"/>
              </a:ext>
            </a:extLst>
          </p:cNvPr>
          <p:cNvSpPr/>
          <p:nvPr/>
        </p:nvSpPr>
        <p:spPr>
          <a:xfrm>
            <a:off x="3347864" y="3721596"/>
            <a:ext cx="1224136" cy="288032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C0A54-CF04-E548-B6AA-D123E6F7E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If the order is wrong, </a:t>
            </a:r>
            <a:r>
              <a:rPr kumimoji="1" lang="en-US" altLang="zh-CN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-US" altLang="zh-CN" b="0" dirty="0"/>
              <a:t> </a:t>
            </a:r>
            <a:r>
              <a:rPr kumimoji="1" lang="en-US" altLang="zh-CN" dirty="0">
                <a:solidFill>
                  <a:srgbClr val="BE384B"/>
                </a:solidFill>
              </a:rPr>
              <a:t>may recover unexpectedly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File creation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1. mark </a:t>
            </a:r>
            <a:r>
              <a:rPr kumimoji="1" lang="en-US" altLang="zh-CN" dirty="0" err="1">
                <a:solidFill>
                  <a:schemeClr val="tx1"/>
                </a:solidFill>
              </a:rPr>
              <a:t>inode</a:t>
            </a:r>
            <a:r>
              <a:rPr kumimoji="1" lang="en-US" altLang="zh-CN" dirty="0">
                <a:solidFill>
                  <a:schemeClr val="tx1"/>
                </a:solidFill>
              </a:rPr>
              <a:t> as allocated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2. create directory entry </a:t>
            </a:r>
          </a:p>
          <a:p>
            <a:r>
              <a:rPr kumimoji="1" lang="en" altLang="zh-CN" dirty="0"/>
              <a:t>File deletion </a:t>
            </a:r>
          </a:p>
          <a:p>
            <a:pPr lvl="1"/>
            <a:r>
              <a:rPr kumimoji="1" lang="en" altLang="zh-CN" dirty="0"/>
              <a:t>1. erase directory entry </a:t>
            </a:r>
          </a:p>
          <a:p>
            <a:pPr lvl="1"/>
            <a:r>
              <a:rPr kumimoji="1" lang="en" altLang="zh-CN" dirty="0"/>
              <a:t>2. erase </a:t>
            </a:r>
            <a:r>
              <a:rPr kumimoji="1" lang="en" altLang="zh-CN" dirty="0" err="1"/>
              <a:t>inode</a:t>
            </a:r>
            <a:r>
              <a:rPr kumimoji="1" lang="en" altLang="zh-CN" dirty="0"/>
              <a:t> </a:t>
            </a:r>
            <a:r>
              <a:rPr kumimoji="1" lang="en" altLang="zh-CN" dirty="0" err="1"/>
              <a:t>addrs</a:t>
            </a:r>
            <a:r>
              <a:rPr kumimoji="1" lang="en" altLang="zh-CN" dirty="0"/>
              <a:t>[], mark as free </a:t>
            </a:r>
          </a:p>
          <a:p>
            <a:pPr lvl="1"/>
            <a:r>
              <a:rPr kumimoji="1" lang="en" altLang="zh-CN" dirty="0"/>
              <a:t>3. mark blocks free </a:t>
            </a:r>
          </a:p>
          <a:p>
            <a:endParaRPr kumimoji="1" lang="zh-CN" altLang="en-US" dirty="0">
              <a:solidFill>
                <a:srgbClr val="BE384B"/>
              </a:solidFill>
            </a:endParaRP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A98644E5-DA75-A645-804B-9004EF177C03}"/>
              </a:ext>
            </a:extLst>
          </p:cNvPr>
          <p:cNvSpPr/>
          <p:nvPr/>
        </p:nvSpPr>
        <p:spPr>
          <a:xfrm>
            <a:off x="261463" y="3355516"/>
            <a:ext cx="277688" cy="972107"/>
          </a:xfrm>
          <a:prstGeom prst="downArrow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8D24EC90-72F8-FA48-A322-6CF672F072B6}"/>
              </a:ext>
            </a:extLst>
          </p:cNvPr>
          <p:cNvSpPr/>
          <p:nvPr/>
        </p:nvSpPr>
        <p:spPr>
          <a:xfrm>
            <a:off x="261463" y="2173424"/>
            <a:ext cx="277688" cy="360040"/>
          </a:xfrm>
          <a:prstGeom prst="downArrow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6BF43CBC-39BC-974E-9387-D1F04E109C02}"/>
              </a:ext>
            </a:extLst>
          </p:cNvPr>
          <p:cNvSpPr/>
          <p:nvPr/>
        </p:nvSpPr>
        <p:spPr>
          <a:xfrm>
            <a:off x="261463" y="4569674"/>
            <a:ext cx="295232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Execute sequentially</a:t>
            </a:r>
          </a:p>
        </p:txBody>
      </p:sp>
    </p:spTree>
    <p:extLst>
      <p:ext uri="{BB962C8B-B14F-4D97-AF65-F5344CB8AC3E}">
        <p14:creationId xmlns:p14="http://schemas.microsoft.com/office/powerpoint/2010/main" val="236974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C0A54-CF04-E548-B6AA-D123E6F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If the order is wrong, </a:t>
            </a:r>
            <a:r>
              <a:rPr kumimoji="1" lang="en-US" altLang="zh-CN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-US" altLang="zh-CN" b="0" dirty="0"/>
              <a:t> </a:t>
            </a:r>
            <a:r>
              <a:rPr kumimoji="1" lang="en-US" altLang="zh-CN" dirty="0">
                <a:solidFill>
                  <a:srgbClr val="BE384B"/>
                </a:solidFill>
              </a:rPr>
              <a:t>may recover unexpectedly 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File creation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2. create directory entry </a:t>
            </a:r>
          </a:p>
          <a:p>
            <a:pPr lvl="1"/>
            <a:r>
              <a:rPr kumimoji="1" lang="en-US" altLang="zh-CN" strike="sngStrike" dirty="0">
                <a:solidFill>
                  <a:schemeClr val="tx1"/>
                </a:solidFill>
              </a:rPr>
              <a:t>1. mark </a:t>
            </a:r>
            <a:r>
              <a:rPr kumimoji="1" lang="en-US" altLang="zh-CN" strike="sngStrike" dirty="0" err="1">
                <a:solidFill>
                  <a:schemeClr val="tx1"/>
                </a:solidFill>
              </a:rPr>
              <a:t>inode</a:t>
            </a:r>
            <a:r>
              <a:rPr kumimoji="1" lang="en-US" altLang="zh-CN" strike="sngStrike" dirty="0">
                <a:solidFill>
                  <a:schemeClr val="tx1"/>
                </a:solidFill>
              </a:rPr>
              <a:t> as allocated </a:t>
            </a:r>
          </a:p>
          <a:p>
            <a:r>
              <a:rPr kumimoji="1" lang="en-US" altLang="zh-CN" b="0" dirty="0"/>
              <a:t>The </a:t>
            </a:r>
            <a:r>
              <a:rPr kumimoji="1" lang="en-US" altLang="zh-CN" dirty="0"/>
              <a:t>checks </a:t>
            </a:r>
            <a:r>
              <a:rPr kumimoji="1" lang="en-US" altLang="zh-CN" b="0" dirty="0"/>
              <a:t>of</a:t>
            </a:r>
            <a:r>
              <a:rPr kumimoji="1" lang="en-US" altLang="zh-CN" dirty="0"/>
              <a:t>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endParaRPr kumimoji="1"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blocks</a:t>
            </a:r>
          </a:p>
          <a:p>
            <a:pPr lvl="1"/>
            <a:r>
              <a:rPr kumimoji="1" lang="en-US" altLang="zh-CN" dirty="0"/>
              <a:t>Scans the </a:t>
            </a:r>
            <a:r>
              <a:rPr kumimoji="1" lang="en-US" altLang="zh-CN" dirty="0" err="1"/>
              <a:t>inodes</a:t>
            </a:r>
            <a:r>
              <a:rPr kumimoji="1" lang="en-US" altLang="zh-CN" dirty="0"/>
              <a:t>, indirect blocks, double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indirect blocks, etc.</a:t>
            </a:r>
          </a:p>
          <a:p>
            <a:pPr lvl="1"/>
            <a:r>
              <a:rPr kumimoji="1" lang="en-US" altLang="zh-CN" dirty="0"/>
              <a:t>Uses this 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produce a correct version of the allocation bitmaps</a:t>
            </a:r>
          </a:p>
          <a:p>
            <a:pPr lvl="1"/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bitmap</a:t>
            </a:r>
            <a:endParaRPr kumimoji="1" lang="zh-CN" altLang="en-US" dirty="0"/>
          </a:p>
          <a:p>
            <a:endParaRPr kumimoji="1" lang="zh-CN" altLang="en-US" dirty="0">
              <a:solidFill>
                <a:srgbClr val="BE384B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BBB5C69-10FB-4F4F-B383-79724D14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en" altLang="zh-CN" dirty="0"/>
              <a:t>hat's the right order of synchronous writes?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0CB489-C9B6-DB49-95E6-852EC515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8D24EC90-72F8-FA48-A322-6CF672F072B6}"/>
              </a:ext>
            </a:extLst>
          </p:cNvPr>
          <p:cNvSpPr/>
          <p:nvPr/>
        </p:nvSpPr>
        <p:spPr>
          <a:xfrm>
            <a:off x="261463" y="2173424"/>
            <a:ext cx="277688" cy="360040"/>
          </a:xfrm>
          <a:prstGeom prst="downArrow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AA6C167-AFDE-954C-A910-BC5778CC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53444"/>
            <a:ext cx="396977" cy="396977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866D98F5-04E9-304A-86E0-21F29BC15EAF}"/>
              </a:ext>
            </a:extLst>
          </p:cNvPr>
          <p:cNvSpPr/>
          <p:nvPr/>
        </p:nvSpPr>
        <p:spPr>
          <a:xfrm>
            <a:off x="4872097" y="2009316"/>
            <a:ext cx="2952328" cy="68825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Will</a:t>
            </a:r>
            <a:r>
              <a:rPr lang="zh-CN" altLang="en-US" sz="2000" dirty="0">
                <a:latin typeface="Eras Medium ITC" pitchFamily="34" charset="0"/>
              </a:rPr>
              <a:t> </a:t>
            </a:r>
            <a:r>
              <a:rPr lang="en-US" altLang="zh-CN" sz="2000" dirty="0">
                <a:latin typeface="Eras Medium ITC" pitchFamily="34" charset="0"/>
              </a:rPr>
              <a:t>the file be recovered after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lang="en-US" altLang="zh-CN" sz="2000" dirty="0">
                <a:latin typeface="Eras Medium ITC" pitchFamily="34" charset="0"/>
              </a:rPr>
              <a:t>? </a:t>
            </a:r>
            <a:endParaRPr lang="en-US" altLang="zh-CN" sz="2000" b="1" dirty="0">
              <a:solidFill>
                <a:srgbClr val="BE384B"/>
              </a:solidFill>
              <a:latin typeface="Eras Medium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1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21AD1-0FDA-B845-AE58-7C87D4E2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Key-value store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E0237-D25D-B04E-B8DE-39970885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DC4A0-7D66-6944-9FA8-577799EA44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661" y="1561356"/>
            <a:ext cx="4824536" cy="31553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4835DC-7C26-BB46-A46B-372E2EBA6D0E}"/>
              </a:ext>
            </a:extLst>
          </p:cNvPr>
          <p:cNvSpPr/>
          <p:nvPr/>
        </p:nvSpPr>
        <p:spPr>
          <a:xfrm>
            <a:off x="670501" y="2375255"/>
            <a:ext cx="139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File system</a:t>
            </a:r>
            <a:endParaRPr lang="zh-CN" altLang="en-US" dirty="0">
              <a:solidFill>
                <a:schemeClr val="accent6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3B275AF-E77C-9E46-8EC2-4F0DFEE64197}"/>
              </a:ext>
            </a:extLst>
          </p:cNvPr>
          <p:cNvCxnSpPr>
            <a:stCxn id="6" idx="3"/>
          </p:cNvCxnSpPr>
          <p:nvPr/>
        </p:nvCxnSpPr>
        <p:spPr>
          <a:xfrm>
            <a:off x="2069923" y="2559921"/>
            <a:ext cx="400778" cy="31358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1366F0F-F054-074C-A066-1BC3CBA7D47F}"/>
              </a:ext>
            </a:extLst>
          </p:cNvPr>
          <p:cNvSpPr/>
          <p:nvPr/>
        </p:nvSpPr>
        <p:spPr>
          <a:xfrm>
            <a:off x="7632367" y="1777380"/>
            <a:ext cx="121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Database</a:t>
            </a:r>
            <a:endParaRPr lang="zh-CN" altLang="en-US">
              <a:solidFill>
                <a:schemeClr val="accent6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4ED1C4E-66F6-5C4B-A6B2-F4C3FAC10F8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976183" y="1962046"/>
            <a:ext cx="1656184" cy="184666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F705808-6731-0449-BE2D-8FF781F11832}"/>
              </a:ext>
            </a:extLst>
          </p:cNvPr>
          <p:cNvCxnSpPr>
            <a:cxnSpLocks/>
          </p:cNvCxnSpPr>
          <p:nvPr/>
        </p:nvCxnSpPr>
        <p:spPr>
          <a:xfrm flipV="1">
            <a:off x="1764559" y="4532044"/>
            <a:ext cx="1138190" cy="184666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FC45119-3860-C147-A258-B84233256C79}"/>
              </a:ext>
            </a:extLst>
          </p:cNvPr>
          <p:cNvSpPr/>
          <p:nvPr/>
        </p:nvSpPr>
        <p:spPr>
          <a:xfrm>
            <a:off x="340287" y="4608698"/>
            <a:ext cx="17876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Key-value store</a:t>
            </a:r>
            <a:endParaRPr lang="zh-CN" altLang="en-US">
              <a:solidFill>
                <a:srgbClr val="C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26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6A960-9E6C-474D-803D-22F72F0D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 with Synchronous Write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D5F69-580F-D147-94E3-E4111F277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Very</a:t>
            </a:r>
            <a:r>
              <a:rPr kumimoji="1" lang="en" altLang="zh-CN" b="0" dirty="0"/>
              <a:t> </a:t>
            </a:r>
            <a:r>
              <a:rPr kumimoji="1" lang="en" altLang="zh-CN" dirty="0">
                <a:solidFill>
                  <a:srgbClr val="BE384B"/>
                </a:solidFill>
              </a:rPr>
              <a:t>slow</a:t>
            </a:r>
            <a:r>
              <a:rPr kumimoji="1" lang="en" altLang="zh-CN" b="0" dirty="0"/>
              <a:t> during normal operation </a:t>
            </a:r>
          </a:p>
          <a:p>
            <a:r>
              <a:rPr kumimoji="1" lang="en-US" altLang="zh-CN" b="0" dirty="0"/>
              <a:t>Very</a:t>
            </a:r>
            <a:r>
              <a:rPr kumimoji="1" lang="zh-CN" altLang="en-US" b="0" dirty="0"/>
              <a:t> </a:t>
            </a:r>
            <a:r>
              <a:rPr kumimoji="1" lang="en" altLang="zh-CN" dirty="0">
                <a:solidFill>
                  <a:srgbClr val="BE384B"/>
                </a:solidFill>
              </a:rPr>
              <a:t>slow</a:t>
            </a:r>
            <a:r>
              <a:rPr kumimoji="1" lang="en" altLang="zh-CN" b="0" dirty="0"/>
              <a:t> during recovery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96D9B2-A2D1-3F42-894B-834FEF56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 descr="图片包含 室内, 人, 看着, 男人&#10;&#10;描述已自动生成">
            <a:extLst>
              <a:ext uri="{FF2B5EF4-FFF2-40B4-BE49-F238E27FC236}">
                <a16:creationId xmlns:a16="http://schemas.microsoft.com/office/drawing/2014/main" id="{2E343F92-40EF-2644-B6CE-75B7F503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6" y="407398"/>
            <a:ext cx="2431504" cy="1839838"/>
          </a:xfrm>
          <a:prstGeom prst="roundRect">
            <a:avLst>
              <a:gd name="adj" fmla="val 5704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13A69A-C7D8-D645-8B61-9A34745C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7" y="2480913"/>
            <a:ext cx="7557025" cy="31203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6AFA5B-07A0-8142-AEE3-0B9140815A94}"/>
              </a:ext>
            </a:extLst>
          </p:cNvPr>
          <p:cNvSpPr txBox="1"/>
          <p:nvPr/>
        </p:nvSpPr>
        <p:spPr>
          <a:xfrm>
            <a:off x="4257117" y="2407061"/>
            <a:ext cx="4592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Latency Numbers Every Programmer Should Know (github.com)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3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42A54-6DB0-5546-8BA1-6D47B46E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Ordinary perf. of sync meta-data update?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207DA-0CB7-9E41-8A2F-AEAF926FA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b="0" dirty="0"/>
              <a:t>Creating a file and writing a few bytes </a:t>
            </a:r>
          </a:p>
          <a:p>
            <a:pPr lvl="1"/>
            <a:r>
              <a:rPr kumimoji="1" lang="en" altLang="zh-CN" dirty="0"/>
              <a:t>Takes </a:t>
            </a:r>
            <a:r>
              <a:rPr kumimoji="1" lang="en" altLang="zh-CN" b="1" dirty="0">
                <a:solidFill>
                  <a:srgbClr val="BE384B"/>
                </a:solidFill>
              </a:rPr>
              <a:t>8 </a:t>
            </a:r>
            <a:r>
              <a:rPr kumimoji="1" lang="en-US" altLang="zh-CN" b="1" dirty="0">
                <a:solidFill>
                  <a:srgbClr val="BE384B"/>
                </a:solidFill>
              </a:rPr>
              <a:t>disk</a:t>
            </a:r>
            <a:r>
              <a:rPr kumimoji="1" lang="zh-CN" altLang="en-US" b="1" dirty="0">
                <a:solidFill>
                  <a:srgbClr val="BE384B"/>
                </a:solidFill>
              </a:rPr>
              <a:t> </a:t>
            </a:r>
            <a:r>
              <a:rPr kumimoji="1" lang="en" altLang="zh-CN" b="1" dirty="0">
                <a:solidFill>
                  <a:srgbClr val="BE384B"/>
                </a:solidFill>
              </a:rPr>
              <a:t>writes</a:t>
            </a:r>
            <a:r>
              <a:rPr kumimoji="1" lang="en" altLang="zh-CN" dirty="0"/>
              <a:t>, probably </a:t>
            </a:r>
            <a:r>
              <a:rPr kumimoji="1" lang="en" altLang="zh-CN" b="1" dirty="0">
                <a:solidFill>
                  <a:srgbClr val="BE384B"/>
                </a:solidFill>
              </a:rPr>
              <a:t>80 </a:t>
            </a:r>
            <a:r>
              <a:rPr kumimoji="1" lang="en" altLang="zh-CN" b="1" dirty="0" err="1">
                <a:solidFill>
                  <a:srgbClr val="BE384B"/>
                </a:solidFill>
              </a:rPr>
              <a:t>ms</a:t>
            </a:r>
            <a:r>
              <a:rPr kumimoji="1" lang="en" altLang="zh-CN" b="1" dirty="0">
                <a:solidFill>
                  <a:srgbClr val="BE384B"/>
                </a:solidFill>
              </a:rPr>
              <a:t> </a:t>
            </a:r>
          </a:p>
          <a:p>
            <a:pPr lvl="1"/>
            <a:r>
              <a:rPr kumimoji="1" lang="en" altLang="zh-CN" dirty="0"/>
              <a:t>(</a:t>
            </a:r>
            <a:r>
              <a:rPr kumimoji="1" lang="en" altLang="zh-CN" dirty="0" err="1"/>
              <a:t>ialloc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init</a:t>
            </a:r>
            <a:r>
              <a:rPr kumimoji="1" lang="en" altLang="zh-CN" dirty="0"/>
              <a:t> </a:t>
            </a:r>
            <a:r>
              <a:rPr kumimoji="1" lang="en" altLang="zh-CN" dirty="0" err="1"/>
              <a:t>inode</a:t>
            </a:r>
            <a:r>
              <a:rPr kumimoji="1" lang="en" altLang="zh-CN" dirty="0"/>
              <a:t>, write </a:t>
            </a:r>
            <a:r>
              <a:rPr kumimoji="1" lang="en" altLang="zh-CN" dirty="0" err="1"/>
              <a:t>dirent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alloc</a:t>
            </a:r>
            <a:r>
              <a:rPr kumimoji="1" lang="en" altLang="zh-CN" dirty="0"/>
              <a:t> data block, add to </a:t>
            </a:r>
            <a:r>
              <a:rPr kumimoji="1" lang="en" altLang="zh-CN" dirty="0" err="1"/>
              <a:t>inode</a:t>
            </a:r>
            <a:r>
              <a:rPr kumimoji="1" lang="en" altLang="zh-CN" dirty="0"/>
              <a:t>, write data, set length in </a:t>
            </a:r>
            <a:r>
              <a:rPr kumimoji="1" lang="en" altLang="zh-CN" dirty="0" err="1"/>
              <a:t>inode</a:t>
            </a:r>
            <a:r>
              <a:rPr kumimoji="1" lang="en" altLang="zh-CN" dirty="0"/>
              <a:t>, </a:t>
            </a:r>
            <a:r>
              <a:rPr kumimoji="1" lang="en-US" altLang="zh-CN" dirty="0"/>
              <a:t>...</a:t>
            </a:r>
            <a:r>
              <a:rPr kumimoji="1" lang="en" altLang="zh-CN" dirty="0"/>
              <a:t>) </a:t>
            </a:r>
          </a:p>
          <a:p>
            <a:r>
              <a:rPr kumimoji="1" lang="en-US" altLang="zh-CN" b="0" dirty="0"/>
              <a:t>C</a:t>
            </a:r>
            <a:r>
              <a:rPr kumimoji="1" lang="en" altLang="zh-CN" b="0" dirty="0"/>
              <a:t>an create only about a dozen small files per second! </a:t>
            </a:r>
          </a:p>
          <a:p>
            <a:pPr lvl="1"/>
            <a:r>
              <a:rPr kumimoji="1" lang="en" altLang="zh-CN" dirty="0"/>
              <a:t>Think about </a:t>
            </a:r>
            <a:r>
              <a:rPr kumimoji="1" lang="en" altLang="zh-CN" dirty="0">
                <a:solidFill>
                  <a:srgbClr val="BE38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un-tar </a:t>
            </a:r>
            <a:r>
              <a:rPr kumimoji="1" lang="en" altLang="zh-CN" dirty="0"/>
              <a:t>or </a:t>
            </a:r>
            <a:r>
              <a:rPr kumimoji="1" lang="en" altLang="zh-CN" dirty="0" err="1">
                <a:solidFill>
                  <a:srgbClr val="BE38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kumimoji="1" lang="en" altLang="zh-CN" dirty="0">
                <a:solidFill>
                  <a:srgbClr val="BE38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162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63FE8-0809-FD44-A47D-F4A2BBD7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better performance?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0E6F5-0F41-254D-AC68-4F6B0113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Reality</a:t>
            </a:r>
            <a:r>
              <a:rPr kumimoji="1" lang="en-US" altLang="zh-CN" dirty="0"/>
              <a:t>:</a:t>
            </a:r>
            <a:endParaRPr kumimoji="1" lang="en" altLang="zh-CN" dirty="0"/>
          </a:p>
          <a:p>
            <a:pPr lvl="1"/>
            <a:r>
              <a:rPr kumimoji="1" lang="en" altLang="zh-CN" b="1" dirty="0">
                <a:solidFill>
                  <a:srgbClr val="BE384B"/>
                </a:solidFill>
              </a:rPr>
              <a:t>RAM</a:t>
            </a:r>
            <a:r>
              <a:rPr kumimoji="1" lang="en" altLang="zh-CN" dirty="0"/>
              <a:t> is cheap </a:t>
            </a:r>
          </a:p>
          <a:p>
            <a:pPr lvl="1"/>
            <a:r>
              <a:rPr kumimoji="1" lang="en" altLang="zh-CN" dirty="0"/>
              <a:t>Disk</a:t>
            </a:r>
            <a:r>
              <a:rPr kumimoji="1" lang="zh-CN" altLang="en-US" dirty="0"/>
              <a:t> </a:t>
            </a:r>
            <a:r>
              <a:rPr kumimoji="1" lang="en" altLang="zh-CN" b="1" dirty="0">
                <a:solidFill>
                  <a:srgbClr val="BE384B"/>
                </a:solidFill>
              </a:rPr>
              <a:t>sequential throughput </a:t>
            </a:r>
            <a:r>
              <a:rPr kumimoji="1" lang="en" altLang="zh-CN" dirty="0"/>
              <a:t>is high, e.g., 200 MB/sec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BB551F-F85E-534A-BCAA-51F13259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550F1961-09E1-454F-8AB4-CC37075416F2}"/>
              </a:ext>
            </a:extLst>
          </p:cNvPr>
          <p:cNvSpPr/>
          <p:nvPr/>
        </p:nvSpPr>
        <p:spPr>
          <a:xfrm>
            <a:off x="2483768" y="1561356"/>
            <a:ext cx="432048" cy="360040"/>
          </a:xfrm>
          <a:prstGeom prst="rightArrow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462AB78-0DC0-E94F-BCE2-865AB5199C96}"/>
              </a:ext>
            </a:extLst>
          </p:cNvPr>
          <p:cNvSpPr/>
          <p:nvPr/>
        </p:nvSpPr>
        <p:spPr>
          <a:xfrm>
            <a:off x="3095836" y="1540916"/>
            <a:ext cx="295232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Write-back cache</a:t>
            </a:r>
          </a:p>
        </p:txBody>
      </p:sp>
    </p:spTree>
    <p:extLst>
      <p:ext uri="{BB962C8B-B14F-4D97-AF65-F5344CB8AC3E}">
        <p14:creationId xmlns:p14="http://schemas.microsoft.com/office/powerpoint/2010/main" val="153276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63FE8-0809-FD44-A47D-F4A2BBD7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better performance?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0E6F5-0F41-254D-AC68-4F6B0113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/>
          <a:lstStyle/>
          <a:p>
            <a:r>
              <a:rPr kumimoji="1" lang="en" altLang="zh-CN" dirty="0"/>
              <a:t>Reality</a:t>
            </a:r>
            <a:r>
              <a:rPr kumimoji="1" lang="en-US" altLang="zh-CN" dirty="0"/>
              <a:t>:</a:t>
            </a:r>
            <a:endParaRPr kumimoji="1" lang="en" altLang="zh-CN" dirty="0"/>
          </a:p>
          <a:p>
            <a:pPr lvl="1"/>
            <a:r>
              <a:rPr kumimoji="1" lang="en" altLang="zh-CN" b="1" dirty="0">
                <a:solidFill>
                  <a:srgbClr val="BE384B"/>
                </a:solidFill>
              </a:rPr>
              <a:t>RAM</a:t>
            </a:r>
            <a:r>
              <a:rPr kumimoji="1" lang="en" altLang="zh-CN" dirty="0"/>
              <a:t> is cheap </a:t>
            </a:r>
          </a:p>
          <a:p>
            <a:pPr lvl="1"/>
            <a:r>
              <a:rPr kumimoji="1" lang="en" altLang="zh-CN" dirty="0"/>
              <a:t>Disk</a:t>
            </a:r>
            <a:r>
              <a:rPr kumimoji="1" lang="zh-CN" altLang="en-US" dirty="0"/>
              <a:t> </a:t>
            </a:r>
            <a:r>
              <a:rPr kumimoji="1" lang="en" altLang="zh-CN" b="1" dirty="0">
                <a:solidFill>
                  <a:srgbClr val="BE384B"/>
                </a:solidFill>
              </a:rPr>
              <a:t>sequential throughput </a:t>
            </a:r>
            <a:r>
              <a:rPr kumimoji="1" lang="en" altLang="zh-CN" dirty="0"/>
              <a:t>is high, e.g., 200 MB/sec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endParaRPr kumimoji="1" lang="en" altLang="zh-CN" dirty="0"/>
          </a:p>
          <a:p>
            <a:r>
              <a:rPr kumimoji="1" lang="en-US" altLang="zh-CN" dirty="0"/>
              <a:t>Use a big </a:t>
            </a:r>
            <a:r>
              <a:rPr kumimoji="1" lang="en-US" altLang="zh-CN" dirty="0">
                <a:solidFill>
                  <a:srgbClr val="BE384B"/>
                </a:solidFill>
              </a:rPr>
              <a:t>write-back cache</a:t>
            </a:r>
            <a:r>
              <a:rPr kumimoji="1" lang="en-US" altLang="zh-CN" dirty="0"/>
              <a:t>? </a:t>
            </a:r>
          </a:p>
          <a:p>
            <a:pPr lvl="1"/>
            <a:r>
              <a:rPr kumimoji="1" lang="en-US" altLang="zh-CN" dirty="0"/>
              <a:t>N</a:t>
            </a:r>
            <a:r>
              <a:rPr kumimoji="1" lang="en" altLang="zh-CN" dirty="0"/>
              <a:t>o sync meta-data update operations </a:t>
            </a:r>
          </a:p>
          <a:p>
            <a:pPr lvl="1"/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" altLang="zh-CN" dirty="0"/>
              <a:t>modify in-memory disk cache (no disk write) </a:t>
            </a:r>
          </a:p>
          <a:p>
            <a:pPr lvl="1"/>
            <a:r>
              <a:rPr kumimoji="1" lang="en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</a:t>
            </a:r>
            <a:r>
              <a:rPr kumimoji="1"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1" lang="en" altLang="zh-CN" dirty="0"/>
              <a:t>, </a:t>
            </a:r>
            <a:r>
              <a:rPr kumimoji="1"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unlink()</a:t>
            </a:r>
            <a:r>
              <a:rPr kumimoji="1" lang="en" altLang="zh-CN" dirty="0"/>
              <a:t>, </a:t>
            </a:r>
            <a:r>
              <a:rPr kumimoji="1"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kumimoji="1" lang="en" altLang="zh-CN" dirty="0"/>
              <a:t>,etc., return almost immediately</a:t>
            </a:r>
          </a:p>
          <a:p>
            <a:pPr lvl="2"/>
            <a:r>
              <a:rPr kumimoji="1" lang="en-US" altLang="zh-CN" dirty="0"/>
              <a:t>If cache is full, write LRU dirty block </a:t>
            </a:r>
          </a:p>
          <a:p>
            <a:pPr lvl="2"/>
            <a:r>
              <a:rPr kumimoji="1" lang="en-US" altLang="zh-CN" dirty="0"/>
              <a:t>Write all dirty blocks every 30 seconds, to limit loss if crash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BB551F-F85E-534A-BCAA-51F13259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 descr="Ext2文件系統深度剖析｜擴展屬性分析- 每日頭條">
            <a:extLst>
              <a:ext uri="{FF2B5EF4-FFF2-40B4-BE49-F238E27FC236}">
                <a16:creationId xmlns:a16="http://schemas.microsoft.com/office/drawing/2014/main" id="{B382AEE8-945C-F148-B7FF-BE0D35598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56" y="4849904"/>
            <a:ext cx="1512168" cy="75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74C40E36-525F-744C-AB1E-4CC463390342}"/>
              </a:ext>
            </a:extLst>
          </p:cNvPr>
          <p:cNvSpPr/>
          <p:nvPr/>
        </p:nvSpPr>
        <p:spPr>
          <a:xfrm>
            <a:off x="539552" y="4970516"/>
            <a:ext cx="5386198" cy="380480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8000" tIns="36000" rIns="108000" bIns="36000">
            <a:spAutoFit/>
          </a:bodyPr>
          <a:lstStyle/>
          <a:p>
            <a:pPr algn="ctr"/>
            <a:r>
              <a:rPr lang="en-US" altLang="zh-CN" sz="2000" dirty="0">
                <a:latin typeface="Eras Medium ITC" pitchFamily="34" charset="0"/>
              </a:rPr>
              <a:t>This is how Linux EXT2 file system worked</a:t>
            </a:r>
          </a:p>
        </p:txBody>
      </p:sp>
    </p:spTree>
    <p:extLst>
      <p:ext uri="{BB962C8B-B14F-4D97-AF65-F5344CB8AC3E}">
        <p14:creationId xmlns:p14="http://schemas.microsoft.com/office/powerpoint/2010/main" val="3999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8E4CA-7714-6243-ABBF-A6169D4C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Write-back Cache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66199-8ED3-AD45-BCB7-11F09594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0" dirty="0"/>
              <a:t>Would write-back cache improve performance? </a:t>
            </a:r>
          </a:p>
          <a:p>
            <a:r>
              <a:rPr kumimoji="1" lang="en-US" altLang="zh-CN" b="0" dirty="0"/>
              <a:t>Why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performance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would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be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improved?</a:t>
            </a:r>
            <a:endParaRPr kumimoji="1" lang="en" altLang="zh-CN" b="0" dirty="0"/>
          </a:p>
          <a:p>
            <a:pPr lvl="1"/>
            <a:r>
              <a:rPr kumimoji="1" lang="en" altLang="zh-CN" dirty="0"/>
              <a:t>After all, you have to write the disk in the end anyway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C08492-81F3-8A4D-93AD-1E95428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4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7E1DA-8F9F-684B-9B0B-5B6A8322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What can go wrong with write-back cache?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8886E-6809-6D43-8AD9-354BCCF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 lnSpcReduction="10000"/>
          </a:bodyPr>
          <a:lstStyle/>
          <a:p>
            <a:r>
              <a:rPr kumimoji="1" lang="en" altLang="zh-CN" b="0" dirty="0">
                <a:latin typeface="Courier New" panose="02070309020205020404" pitchFamily="49" charset="0"/>
                <a:cs typeface="Courier New" panose="02070309020205020404" pitchFamily="49" charset="0"/>
              </a:rPr>
              <a:t>unlink() </a:t>
            </a:r>
            <a:r>
              <a:rPr kumimoji="1" lang="en" altLang="zh-CN" b="0" dirty="0"/>
              <a:t>followed by </a:t>
            </a:r>
            <a:r>
              <a:rPr kumimoji="1" lang="en" altLang="zh-CN" b="0" dirty="0">
                <a:latin typeface="Courier New" panose="02070309020205020404" pitchFamily="49" charset="0"/>
                <a:cs typeface="Courier New" panose="02070309020205020404" pitchFamily="49" charset="0"/>
              </a:rPr>
              <a:t>create() </a:t>
            </a:r>
            <a:r>
              <a:rPr kumimoji="1" lang="en" altLang="zh-CN" b="0" dirty="0"/>
              <a:t>an existing file x with some content, all safely on disk </a:t>
            </a:r>
          </a:p>
          <a:p>
            <a:r>
              <a:rPr kumimoji="1" lang="en-US" altLang="zh-CN" b="0" dirty="0"/>
              <a:t>O</a:t>
            </a:r>
            <a:r>
              <a:rPr kumimoji="1" lang="en" altLang="zh-CN" b="0" dirty="0"/>
              <a:t>ne user runs </a:t>
            </a:r>
            <a:r>
              <a:rPr kumimoji="1" lang="en" altLang="zh-CN" b="0" dirty="0">
                <a:latin typeface="Courier New" panose="02070309020205020404" pitchFamily="49" charset="0"/>
                <a:cs typeface="Courier New" panose="02070309020205020404" pitchFamily="49" charset="0"/>
              </a:rPr>
              <a:t>unlink(x) </a:t>
            </a:r>
          </a:p>
          <a:p>
            <a:pPr lvl="1"/>
            <a:r>
              <a:rPr kumimoji="1" lang="en" altLang="zh-CN" sz="1600" dirty="0">
                <a:highlight>
                  <a:srgbClr val="FFFF00"/>
                </a:highlight>
              </a:rPr>
              <a:t>1. </a:t>
            </a:r>
            <a:r>
              <a:rPr kumimoji="1" lang="en" altLang="zh-CN" sz="1600" dirty="0"/>
              <a:t>delete x's directory entry </a:t>
            </a:r>
            <a:r>
              <a:rPr kumimoji="1" lang="en" altLang="zh-CN" sz="1600" dirty="0">
                <a:solidFill>
                  <a:schemeClr val="accent1"/>
                </a:solidFill>
              </a:rPr>
              <a:t>**</a:t>
            </a:r>
            <a:r>
              <a:rPr kumimoji="1" lang="en" altLang="zh-CN" sz="1600" dirty="0"/>
              <a:t> </a:t>
            </a:r>
          </a:p>
          <a:p>
            <a:pPr lvl="1"/>
            <a:r>
              <a:rPr kumimoji="1" lang="en" altLang="zh-CN" sz="1600" dirty="0"/>
              <a:t>2. put blocks in free bitmap </a:t>
            </a:r>
          </a:p>
          <a:p>
            <a:pPr lvl="1"/>
            <a:r>
              <a:rPr kumimoji="1" lang="en" altLang="zh-CN" sz="1600" dirty="0"/>
              <a:t>3. mark x's </a:t>
            </a:r>
            <a:r>
              <a:rPr kumimoji="1" lang="en" altLang="zh-CN" sz="1600" dirty="0" err="1"/>
              <a:t>inode</a:t>
            </a:r>
            <a:r>
              <a:rPr kumimoji="1" lang="en" altLang="zh-CN" sz="1600" dirty="0"/>
              <a:t> free;  another user then runs </a:t>
            </a:r>
            <a:r>
              <a:rPr kumimoji="1" lang="en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create(y)</a:t>
            </a:r>
            <a:r>
              <a:rPr kumimoji="1" lang="en" altLang="zh-CN" sz="1600" dirty="0"/>
              <a:t> </a:t>
            </a:r>
          </a:p>
          <a:p>
            <a:pPr lvl="1"/>
            <a:r>
              <a:rPr kumimoji="1" lang="en" altLang="zh-CN" sz="1600" dirty="0"/>
              <a:t>4. allocate a free </a:t>
            </a:r>
            <a:r>
              <a:rPr kumimoji="1" lang="en" altLang="zh-CN" sz="1600" dirty="0" err="1"/>
              <a:t>inode</a:t>
            </a:r>
            <a:r>
              <a:rPr kumimoji="1" lang="en" altLang="zh-CN" sz="1600" dirty="0"/>
              <a:t> </a:t>
            </a:r>
          </a:p>
          <a:p>
            <a:pPr lvl="1"/>
            <a:r>
              <a:rPr kumimoji="1" lang="en" altLang="zh-CN" sz="1600" dirty="0"/>
              <a:t>5. initialize the </a:t>
            </a:r>
            <a:r>
              <a:rPr kumimoji="1" lang="en" altLang="zh-CN" sz="1600" dirty="0" err="1"/>
              <a:t>inode</a:t>
            </a:r>
            <a:r>
              <a:rPr kumimoji="1" lang="en" altLang="zh-CN" sz="1600" dirty="0"/>
              <a:t> to be in-use and zero-length </a:t>
            </a:r>
          </a:p>
          <a:p>
            <a:pPr lvl="1"/>
            <a:r>
              <a:rPr kumimoji="1" lang="en" altLang="zh-CN" sz="1600" dirty="0">
                <a:highlight>
                  <a:srgbClr val="FFFF00"/>
                </a:highlight>
              </a:rPr>
              <a:t>6. </a:t>
            </a:r>
            <a:r>
              <a:rPr kumimoji="1" lang="en" altLang="zh-CN" sz="1600" dirty="0"/>
              <a:t>create y's directory entry </a:t>
            </a:r>
            <a:r>
              <a:rPr kumimoji="1" lang="en" altLang="zh-CN" sz="1600" dirty="0">
                <a:solidFill>
                  <a:schemeClr val="accent1"/>
                </a:solidFill>
              </a:rPr>
              <a:t>**</a:t>
            </a:r>
            <a:r>
              <a:rPr kumimoji="1" lang="en" altLang="zh-CN" sz="1600" dirty="0"/>
              <a:t> </a:t>
            </a:r>
          </a:p>
          <a:p>
            <a:pPr lvl="1"/>
            <a:r>
              <a:rPr kumimoji="1" lang="en" altLang="zh-CN" sz="1600" dirty="0"/>
              <a:t>again, all writes initially just to disk buffer cache </a:t>
            </a:r>
          </a:p>
          <a:p>
            <a:pPr lvl="1"/>
            <a:r>
              <a:rPr kumimoji="1" lang="en" altLang="zh-CN" sz="1600" dirty="0">
                <a:solidFill>
                  <a:schemeClr val="accent1"/>
                </a:solidFill>
              </a:rPr>
              <a:t>suppose only ** writes forced to disk, then crash </a:t>
            </a:r>
          </a:p>
          <a:p>
            <a:r>
              <a:rPr kumimoji="1" lang="en-US" altLang="zh-CN" b="0" dirty="0"/>
              <a:t>W</a:t>
            </a:r>
            <a:r>
              <a:rPr kumimoji="1" lang="en" altLang="zh-CN" b="0" dirty="0"/>
              <a:t>hat is the </a:t>
            </a:r>
            <a:r>
              <a:rPr kumimoji="1" lang="en" altLang="zh-CN" dirty="0">
                <a:solidFill>
                  <a:srgbClr val="C00000"/>
                </a:solidFill>
              </a:rPr>
              <a:t>problem</a:t>
            </a:r>
            <a:r>
              <a:rPr kumimoji="1" lang="en" altLang="zh-CN" b="0" dirty="0"/>
              <a:t>? </a:t>
            </a:r>
            <a:r>
              <a:rPr kumimoji="1" lang="en-US" altLang="zh-CN" b="0" dirty="0"/>
              <a:t>C</a:t>
            </a:r>
            <a:r>
              <a:rPr kumimoji="1" lang="en" altLang="zh-CN" b="0" dirty="0"/>
              <a:t>an </a:t>
            </a:r>
            <a:r>
              <a:rPr kumimoji="1" lang="en" altLang="zh-CN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fsck</a:t>
            </a:r>
            <a:r>
              <a:rPr kumimoji="1" lang="en" altLang="zh-CN" b="0" dirty="0"/>
              <a:t> detect and fix this?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BEA6C-1050-9E47-AE89-7A89015F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3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48" y="2641476"/>
            <a:ext cx="7974904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Logging / Journaling</a:t>
            </a:r>
            <a:r>
              <a:rPr kumimoji="0" lang="en-US" altLang="zh-CN" b="0" kern="0" dirty="0">
                <a:solidFill>
                  <a:srgbClr val="C00000"/>
                </a:solidFill>
                <a:ea typeface="+mn-ea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999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6EDBB-BDC0-7942-B5EB-225F4D63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Journaling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DE9C-2026-F141-B91B-C8D26CF21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Write-ahead Logs</a:t>
            </a:r>
          </a:p>
          <a:p>
            <a:pPr lvl="1"/>
            <a:r>
              <a:rPr kumimoji="1" lang="en-US" altLang="zh-CN" b="0" dirty="0"/>
              <a:t>A concept from database</a:t>
            </a:r>
          </a:p>
          <a:p>
            <a:r>
              <a:rPr kumimoji="1" lang="en-US" altLang="zh-CN" b="0" dirty="0"/>
              <a:t>Record before update</a:t>
            </a:r>
          </a:p>
          <a:p>
            <a:pPr marL="417150" lvl="1" indent="-342900">
              <a:buFont typeface="+mj-lt"/>
              <a:buAutoNum type="arabicPeriod"/>
            </a:pPr>
            <a:r>
              <a:rPr kumimoji="1" lang="en-US" altLang="zh-CN" b="0" dirty="0"/>
              <a:t>Record changes in journal</a:t>
            </a:r>
          </a:p>
          <a:p>
            <a:pPr marL="417150" lvl="1" indent="-342900">
              <a:buFont typeface="+mj-lt"/>
              <a:buAutoNum type="arabicPeriod"/>
            </a:pPr>
            <a:r>
              <a:rPr kumimoji="1" lang="en-US" altLang="zh-CN" b="0" dirty="0"/>
              <a:t>Commit journal</a:t>
            </a:r>
          </a:p>
          <a:p>
            <a:pPr marL="417150" lvl="1" indent="-342900">
              <a:buFont typeface="+mj-lt"/>
              <a:buAutoNum type="arabicPeriod"/>
            </a:pPr>
            <a:r>
              <a:rPr kumimoji="1" lang="en-US" altLang="zh-CN" b="0" dirty="0"/>
              <a:t>Update</a:t>
            </a:r>
          </a:p>
          <a:p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FC84B1-9A77-AF49-A816-13D6E543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DB21A2-3BE9-8543-B14B-3A0EB510EAF5}"/>
              </a:ext>
            </a:extLst>
          </p:cNvPr>
          <p:cNvSpPr txBox="1"/>
          <p:nvPr/>
        </p:nvSpPr>
        <p:spPr>
          <a:xfrm>
            <a:off x="4162802" y="2897251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Crash after commit: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Journal is complete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Redo changes in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journal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123436A-0CB0-E248-8E75-D8544B4F3953}"/>
              </a:ext>
            </a:extLst>
          </p:cNvPr>
          <p:cNvSpPr txBox="1"/>
          <p:nvPr/>
        </p:nvSpPr>
        <p:spPr>
          <a:xfrm>
            <a:off x="4162802" y="1776971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Crash before commit:</a:t>
            </a:r>
          </a:p>
          <a:p>
            <a:r>
              <a:rPr lang="en-US" dirty="0"/>
              <a:t>- No data is changed</a:t>
            </a:r>
          </a:p>
          <a:p>
            <a:r>
              <a:rPr lang="en-US" dirty="0"/>
              <a:t>- D</a:t>
            </a:r>
            <a:r>
              <a:rPr lang="en-CN" dirty="0"/>
              <a:t>iscard journal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4F88E23-61F1-6449-9ED4-65BDB43A0C98}"/>
              </a:ext>
            </a:extLst>
          </p:cNvPr>
          <p:cNvCxnSpPr>
            <a:cxnSpLocks/>
          </p:cNvCxnSpPr>
          <p:nvPr/>
        </p:nvCxnSpPr>
        <p:spPr>
          <a:xfrm>
            <a:off x="457200" y="2785492"/>
            <a:ext cx="80032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FF34BB3-21C5-A948-956C-7103D398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18" y="2442987"/>
            <a:ext cx="685009" cy="6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42AB6-A772-5C44-A092-27C21E1F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Append a File via Journaling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BB5BA-AD22-D741-A2A0-1939A854C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I:</a:t>
            </a:r>
          </a:p>
          <a:p>
            <a:pPr lvl="1"/>
            <a:r>
              <a:rPr kumimoji="1" lang="en-US" altLang="zh-CN" dirty="0"/>
              <a:t>owner : </a:t>
            </a:r>
            <a:r>
              <a:rPr kumimoji="1" lang="en-US" altLang="zh-CN" dirty="0" err="1"/>
              <a:t>yubin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permissions : read-only</a:t>
            </a:r>
          </a:p>
          <a:p>
            <a:pPr lvl="1"/>
            <a:r>
              <a:rPr kumimoji="1" lang="en-US" altLang="zh-CN" dirty="0"/>
              <a:t>size : 1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pointer : 4</a:t>
            </a:r>
          </a:p>
          <a:p>
            <a:pPr lvl="1"/>
            <a:r>
              <a:rPr kumimoji="1" lang="en-US" altLang="zh-CN" dirty="0"/>
              <a:t>pointer : null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pointer : null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2748C4-9EBE-E046-822B-42E2FC07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34E9DF0-C946-E248-B9C0-551D068FCC8E}"/>
              </a:ext>
            </a:extLst>
          </p:cNvPr>
          <p:cNvSpPr txBox="1"/>
          <p:nvPr/>
        </p:nvSpPr>
        <p:spPr>
          <a:xfrm>
            <a:off x="1651139" y="22491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=&gt; </a:t>
            </a:r>
            <a:r>
              <a:rPr kumimoji="1"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en-CN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B045AA8C-67F1-F240-8943-4B0070DEE578}"/>
              </a:ext>
            </a:extLst>
          </p:cNvPr>
          <p:cNvSpPr txBox="1"/>
          <p:nvPr/>
        </p:nvSpPr>
        <p:spPr>
          <a:xfrm>
            <a:off x="2051248" y="26270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=&gt; </a:t>
            </a:r>
            <a:r>
              <a:rPr kumimoji="1"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5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5C7BA0-31E0-A54F-B76B-6CB8573E2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17674"/>
            <a:ext cx="8229600" cy="1207643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3DA2CFDA-25F2-DA4D-8563-A6F0869BAC30}"/>
              </a:ext>
            </a:extLst>
          </p:cNvPr>
          <p:cNvSpPr/>
          <p:nvPr/>
        </p:nvSpPr>
        <p:spPr>
          <a:xfrm>
            <a:off x="7956376" y="4945732"/>
            <a:ext cx="648072" cy="481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AE0E17EA-B655-F745-A19F-E4450D4FF16E}"/>
              </a:ext>
            </a:extLst>
          </p:cNvPr>
          <p:cNvCxnSpPr>
            <a:cxnSpLocks/>
          </p:cNvCxnSpPr>
          <p:nvPr/>
        </p:nvCxnSpPr>
        <p:spPr>
          <a:xfrm>
            <a:off x="7956376" y="4513684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BB7F9BF5-FEC2-664E-B3B7-61D0C12FC086}"/>
              </a:ext>
            </a:extLst>
          </p:cNvPr>
          <p:cNvSpPr txBox="1"/>
          <p:nvPr/>
        </p:nvSpPr>
        <p:spPr>
          <a:xfrm>
            <a:off x="7974421" y="449703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Journal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8CA93B0D-7DF5-5A40-8DB0-D6DFFA1BEC6D}"/>
              </a:ext>
            </a:extLst>
          </p:cNvPr>
          <p:cNvSpPr/>
          <p:nvPr/>
        </p:nvSpPr>
        <p:spPr>
          <a:xfrm>
            <a:off x="4988678" y="1333500"/>
            <a:ext cx="3615770" cy="1854305"/>
          </a:xfrm>
          <a:prstGeom prst="roundRect">
            <a:avLst>
              <a:gd name="adj" fmla="val 3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</a:t>
            </a:r>
            <a:r>
              <a:rPr lang="en-CN" dirty="0"/>
              <a:t>:</a:t>
            </a:r>
          </a:p>
          <a:p>
            <a:r>
              <a:rPr lang="en-US" dirty="0"/>
              <a:t>s</a:t>
            </a:r>
            <a:r>
              <a:rPr lang="en-CN" dirty="0"/>
              <a:t>ize: 1=&gt;2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pointer: null =&gt; 5</a:t>
            </a:r>
          </a:p>
          <a:p>
            <a:r>
              <a:rPr lang="en-US" dirty="0"/>
              <a:t>Db:</a:t>
            </a:r>
          </a:p>
          <a:p>
            <a:r>
              <a:rPr lang="en-US" dirty="0"/>
              <a:t>Old-data… =&gt; Appended-data…</a:t>
            </a:r>
          </a:p>
          <a:p>
            <a:r>
              <a:rPr lang="en-CN" dirty="0"/>
              <a:t>COMMITTED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39583E68-9855-6642-8848-017AE4BF0769}"/>
              </a:ext>
            </a:extLst>
          </p:cNvPr>
          <p:cNvCxnSpPr>
            <a:cxnSpLocks/>
          </p:cNvCxnSpPr>
          <p:nvPr/>
        </p:nvCxnSpPr>
        <p:spPr>
          <a:xfrm flipV="1">
            <a:off x="8280412" y="3219320"/>
            <a:ext cx="324036" cy="164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66FDFCE0-B064-3F48-9AAF-C409817812F4}"/>
              </a:ext>
            </a:extLst>
          </p:cNvPr>
          <p:cNvCxnSpPr>
            <a:cxnSpLocks/>
          </p:cNvCxnSpPr>
          <p:nvPr/>
        </p:nvCxnSpPr>
        <p:spPr>
          <a:xfrm flipH="1" flipV="1">
            <a:off x="5508105" y="3219319"/>
            <a:ext cx="2543403" cy="164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9">
            <a:extLst>
              <a:ext uri="{FF2B5EF4-FFF2-40B4-BE49-F238E27FC236}">
                <a16:creationId xmlns:a16="http://schemas.microsoft.com/office/drawing/2014/main" id="{B182A4B4-0D8D-B541-9940-F4748809FB4B}"/>
              </a:ext>
            </a:extLst>
          </p:cNvPr>
          <p:cNvSpPr/>
          <p:nvPr/>
        </p:nvSpPr>
        <p:spPr>
          <a:xfrm>
            <a:off x="6851650" y="4962525"/>
            <a:ext cx="549275" cy="44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75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F3F78-722E-FB4B-A3EA-4812121C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/>
              <a:t>Journaling Drawbacks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B8BCF-11D8-FC42-9630-4C676F43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altLang="zh-CN"/>
              <a:t>Everything is written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en-CN" altLang="zh-CN"/>
              <a:t> </a:t>
            </a:r>
            <a:r>
              <a:rPr lang="en-CN" altLang="zh-CN">
                <a:solidFill>
                  <a:srgbClr val="C00000"/>
                </a:solidFill>
              </a:rPr>
              <a:t>twice</a:t>
            </a:r>
          </a:p>
          <a:p>
            <a:pPr lvl="1"/>
            <a:r>
              <a:rPr lang="en-CN" altLang="zh-CN"/>
              <a:t>Once in the journal</a:t>
            </a:r>
          </a:p>
          <a:p>
            <a:pPr lvl="1"/>
            <a:r>
              <a:rPr lang="en-CN" altLang="zh-CN"/>
              <a:t>The other at the home location</a:t>
            </a:r>
          </a:p>
          <a:p>
            <a:r>
              <a:rPr lang="en-CN" altLang="zh-CN"/>
              <a:t>The problem: </a:t>
            </a:r>
            <a:r>
              <a:rPr lang="en-US" altLang="zh-CN" b="0" dirty="0"/>
              <a:t>files</a:t>
            </a:r>
            <a:r>
              <a:rPr lang="zh-CN" altLang="en-US" b="0" dirty="0"/>
              <a:t> </a:t>
            </a:r>
            <a:r>
              <a:rPr lang="en-US" altLang="zh-CN" b="0" dirty="0"/>
              <a:t>are</a:t>
            </a:r>
            <a:r>
              <a:rPr lang="zh-CN" altLang="en-US" b="0" dirty="0"/>
              <a:t> </a:t>
            </a:r>
            <a:r>
              <a:rPr lang="en-US" altLang="zh-CN" b="0" dirty="0"/>
              <a:t>large</a:t>
            </a:r>
            <a:endParaRPr lang="en-CN" altLang="zh-CN" b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A0244-1E62-6544-9AE1-C8C0FD9A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85990-5929-A443-94C0-57C1AD79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096743"/>
            <a:ext cx="4667721" cy="23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06CC8-D6B4-EA41-8B7F-E17F944D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Key-value store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F01D1-9BFA-0A4B-A590-067CB989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Storage layout:</a:t>
            </a:r>
          </a:p>
          <a:p>
            <a:pPr lvl="1"/>
            <a:r>
              <a:rPr kumimoji="1" lang="en-US" altLang="zh-CN" dirty="0"/>
              <a:t>Each data (</a:t>
            </a:r>
            <a:r>
              <a:rPr kumimoji="1" lang="en-US" altLang="zh-CN" b="1" dirty="0"/>
              <a:t>V</a:t>
            </a:r>
            <a:r>
              <a:rPr kumimoji="1" lang="en-US" altLang="zh-CN" dirty="0"/>
              <a:t>alue)  is opaque to the database</a:t>
            </a:r>
          </a:p>
          <a:p>
            <a:pPr lvl="1"/>
            <a:r>
              <a:rPr kumimoji="1" lang="en-US" altLang="zh-CN" dirty="0"/>
              <a:t>Indexed by a key (</a:t>
            </a:r>
            <a:r>
              <a:rPr kumimoji="1" lang="en-US" altLang="zh-CN" b="1" dirty="0"/>
              <a:t>K</a:t>
            </a:r>
            <a:r>
              <a:rPr kumimoji="1" lang="en-US" altLang="zh-CN" dirty="0"/>
              <a:t>), which itself is also a data (e.g., 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int, string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Interface </a:t>
            </a:r>
          </a:p>
          <a:p>
            <a:pPr lvl="1"/>
            <a:r>
              <a:rPr kumimoji="1" lang="en-US" altLang="zh-CN" dirty="0"/>
              <a:t>Get(K) -&gt; V, Scan(K,N)</a:t>
            </a:r>
          </a:p>
          <a:p>
            <a:pPr lvl="1"/>
            <a:r>
              <a:rPr kumimoji="1" lang="en-US" altLang="zh-CN" dirty="0"/>
              <a:t>Update(K,V), Insert(K,V), Delete(K,V)</a:t>
            </a:r>
          </a:p>
          <a:p>
            <a:pPr lvl="1"/>
            <a:r>
              <a:rPr kumimoji="1" lang="en-US" altLang="zh-CN" dirty="0"/>
              <a:t>The K and V can be arbitrary byte-sequence (e.g., JSON)</a:t>
            </a:r>
          </a:p>
          <a:p>
            <a:r>
              <a:rPr kumimoji="1" lang="en-US" altLang="zh-CN" b="0" dirty="0"/>
              <a:t>Though simple, sufficient and thus, popular nowadays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4FA9A-DAA8-2945-A65A-42C851CA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2" descr="What is LevelDB and how does it work? - DEV Community">
            <a:extLst>
              <a:ext uri="{FF2B5EF4-FFF2-40B4-BE49-F238E27FC236}">
                <a16:creationId xmlns:a16="http://schemas.microsoft.com/office/drawing/2014/main" id="{AFCB10FC-207D-DD41-AE6F-E21AD6D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2" y="4580209"/>
            <a:ext cx="2520280" cy="10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cksDB with Dhruba Borthakur and Igor Canadi - Software Engineering Daily">
            <a:extLst>
              <a:ext uri="{FF2B5EF4-FFF2-40B4-BE49-F238E27FC236}">
                <a16:creationId xmlns:a16="http://schemas.microsoft.com/office/drawing/2014/main" id="{9FF7324C-863D-8E46-8ACC-84FFD989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94" y="4478238"/>
            <a:ext cx="2382173" cy="11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dis - Wikipedia">
            <a:extLst>
              <a:ext uri="{FF2B5EF4-FFF2-40B4-BE49-F238E27FC236}">
                <a16:creationId xmlns:a16="http://schemas.microsoft.com/office/drawing/2014/main" id="{0CDCADBE-4E46-D24D-A22D-3981F84CC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729" y="4758891"/>
            <a:ext cx="2382173" cy="7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3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E5146-A2A2-BF4D-B276-A7F41EA7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/>
              <a:t>Mitigating Journaling Drawbacks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225B6-149D-6A4B-8450-F7BC7326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altLang="zh-CN"/>
              <a:t>Observation:</a:t>
            </a:r>
          </a:p>
          <a:p>
            <a:pPr lvl="1"/>
            <a:r>
              <a:rPr lang="en-CN" altLang="zh-CN"/>
              <a:t>Not everything in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en-CN" altLang="zh-CN"/>
              <a:t> has </a:t>
            </a:r>
            <a:r>
              <a:rPr lang="en-CN" altLang="zh-CN" b="1">
                <a:solidFill>
                  <a:srgbClr val="C00000"/>
                </a:solidFill>
              </a:rPr>
              <a:t>equal importance</a:t>
            </a:r>
          </a:p>
          <a:p>
            <a:pPr lvl="1"/>
            <a:r>
              <a:rPr lang="en-US" altLang="zh-CN" dirty="0"/>
              <a:t>Usually,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C00000"/>
                </a:solidFill>
              </a:rPr>
              <a:t>m</a:t>
            </a:r>
            <a:r>
              <a:rPr lang="en-CN" altLang="zh-CN" b="1">
                <a:solidFill>
                  <a:srgbClr val="C00000"/>
                </a:solidFill>
              </a:rPr>
              <a:t>etadata</a:t>
            </a:r>
            <a:r>
              <a:rPr lang="en-CN" altLang="zh-CN"/>
              <a:t> is more important</a:t>
            </a:r>
          </a:p>
          <a:p>
            <a:r>
              <a:rPr lang="en-CN" altLang="zh-CN"/>
              <a:t>Mitigation:</a:t>
            </a:r>
          </a:p>
          <a:p>
            <a:pPr lvl="1"/>
            <a:r>
              <a:rPr lang="en-CN" altLang="zh-CN"/>
              <a:t>Only protect metadata via Journaling</a:t>
            </a:r>
          </a:p>
          <a:p>
            <a:pPr lvl="2"/>
            <a:r>
              <a:rPr lang="en-CN" altLang="zh-CN"/>
              <a:t>Data is written only once</a:t>
            </a:r>
          </a:p>
          <a:p>
            <a:pPr lvl="1"/>
            <a:r>
              <a:rPr lang="en-CN" altLang="zh-CN"/>
              <a:t>What if data is also important?</a:t>
            </a:r>
          </a:p>
          <a:p>
            <a:pPr lvl="2"/>
            <a:r>
              <a:rPr lang="en-CN" altLang="zh-CN"/>
              <a:t>Ext4 options: data=journal/ordered/writeback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84D39-6ABB-BE41-905E-CA55A896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57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C0D01-EA3D-D247-B9BC-0C753E3C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/>
              <a:t>Example: Ext4 Data Journaling Mode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DD59D-A954-6D4B-BF89-F4AAD7944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Writeback mode</a:t>
            </a:r>
          </a:p>
          <a:p>
            <a:pPr lvl="1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" altLang="zh-CN" dirty="0"/>
              <a:t>the metadata is journaled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dirty="0"/>
              <a:t>data is written to the file on the disk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Ordered mode</a:t>
            </a:r>
          </a:p>
          <a:p>
            <a:pPr lvl="1"/>
            <a:r>
              <a:rPr lang="en" altLang="zh-CN" dirty="0"/>
              <a:t>The data is written first before the metadata is journaled</a:t>
            </a:r>
            <a:endParaRPr kumimoji="1" lang="en-US" altLang="zh-CN" dirty="0"/>
          </a:p>
          <a:p>
            <a:r>
              <a:rPr kumimoji="1" lang="en-US" altLang="zh-CN" dirty="0"/>
              <a:t>Data mode: full journaling </a:t>
            </a:r>
          </a:p>
          <a:p>
            <a:pPr lvl="1"/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 metadata and file contents are journaled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ACAC13-85CF-C646-BF35-336AEDDD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EEA168-0304-9143-B472-44F358E0754F}"/>
              </a:ext>
            </a:extLst>
          </p:cNvPr>
          <p:cNvSpPr/>
          <p:nvPr/>
        </p:nvSpPr>
        <p:spPr>
          <a:xfrm>
            <a:off x="457200" y="2425452"/>
            <a:ext cx="8568952" cy="792088"/>
          </a:xfrm>
          <a:prstGeom prst="roundRect">
            <a:avLst>
              <a:gd name="adj" fmla="val 8604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3B364-CCB8-8E4C-ACC4-1B3852F784D9}"/>
              </a:ext>
            </a:extLst>
          </p:cNvPr>
          <p:cNvSpPr txBox="1"/>
          <p:nvPr/>
        </p:nvSpPr>
        <p:spPr>
          <a:xfrm>
            <a:off x="5039163" y="2421386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rgbClr val="C00000"/>
                </a:solidFill>
              </a:rPr>
              <a:t>Default and most commonly used</a:t>
            </a:r>
          </a:p>
        </p:txBody>
      </p:sp>
    </p:spTree>
    <p:extLst>
      <p:ext uri="{BB962C8B-B14F-4D97-AF65-F5344CB8AC3E}">
        <p14:creationId xmlns:p14="http://schemas.microsoft.com/office/powerpoint/2010/main" val="29859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6424" cy="57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4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0"/>
            <a:ext cx="7626423" cy="57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1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59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64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6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74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4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BBDEA-065E-9B40-BDAC-E169F9CE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Building Key-value Stores on File 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CDC8D-4E02-ED4A-A629-CFBB5A99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656184"/>
          </a:xfrm>
        </p:spPr>
        <p:txBody>
          <a:bodyPr/>
          <a:lstStyle/>
          <a:p>
            <a:r>
              <a:rPr kumimoji="1" lang="en-US" altLang="zh-CN" b="0" dirty="0"/>
              <a:t>Why builds upon the file system? </a:t>
            </a:r>
          </a:p>
          <a:p>
            <a:pPr lvl="1"/>
            <a:r>
              <a:rPr kumimoji="1" lang="en-US" altLang="zh-CN" dirty="0"/>
              <a:t>We still 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 to manage disk hardware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FCF32-7AA7-EE43-80FB-96E4146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C363E1A-350A-7344-9F06-6781DC77301F}"/>
              </a:ext>
            </a:extLst>
          </p:cNvPr>
          <p:cNvSpPr/>
          <p:nvPr/>
        </p:nvSpPr>
        <p:spPr>
          <a:xfrm>
            <a:off x="3683809" y="4828679"/>
            <a:ext cx="187220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8678DF-CF30-D64B-B446-C47FF8B4FA3A}"/>
              </a:ext>
            </a:extLst>
          </p:cNvPr>
          <p:cNvSpPr/>
          <p:nvPr/>
        </p:nvSpPr>
        <p:spPr>
          <a:xfrm>
            <a:off x="3912027" y="4945655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File system </a:t>
            </a:r>
            <a:endParaRPr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949F215-3540-DC4A-A83D-584408C57453}"/>
              </a:ext>
            </a:extLst>
          </p:cNvPr>
          <p:cNvSpPr/>
          <p:nvPr/>
        </p:nvSpPr>
        <p:spPr>
          <a:xfrm>
            <a:off x="3455591" y="3384292"/>
            <a:ext cx="223281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019A-5D2A-CB49-BF49-32FFE63EB999}"/>
              </a:ext>
            </a:extLst>
          </p:cNvPr>
          <p:cNvSpPr/>
          <p:nvPr/>
        </p:nvSpPr>
        <p:spPr>
          <a:xfrm>
            <a:off x="3683809" y="350126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Store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A282D4-F9D5-0549-8466-26ECC01D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09" y="4224119"/>
            <a:ext cx="381809" cy="38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3AB81E-AAB2-B144-AAC7-4D16BEEE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91" y="4224119"/>
            <a:ext cx="381809" cy="3818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F004E05-00C9-CF4C-A109-09BBF690106C}"/>
              </a:ext>
            </a:extLst>
          </p:cNvPr>
          <p:cNvSpPr/>
          <p:nvPr/>
        </p:nvSpPr>
        <p:spPr>
          <a:xfrm>
            <a:off x="1949645" y="423035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files</a:t>
            </a:r>
            <a:endParaRPr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C92B469-D6AA-CD45-91DC-E38CFBD4E3AA}"/>
              </a:ext>
            </a:extLst>
          </p:cNvPr>
          <p:cNvCxnSpPr/>
          <p:nvPr/>
        </p:nvCxnSpPr>
        <p:spPr>
          <a:xfrm>
            <a:off x="5076056" y="4148355"/>
            <a:ext cx="0" cy="533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350CD8C-89EA-B840-B614-BB181F3E78F0}"/>
              </a:ext>
            </a:extLst>
          </p:cNvPr>
          <p:cNvSpPr/>
          <p:nvPr/>
        </p:nvSpPr>
        <p:spPr>
          <a:xfrm>
            <a:off x="1152267" y="2036512"/>
            <a:ext cx="67866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“All problems in computer science can be solved by another level of indirection”  </a:t>
            </a:r>
            <a:r>
              <a:rPr lang="en-US" altLang="zh-CN" sz="2000" i="1" dirty="0"/>
              <a:t>-- </a:t>
            </a:r>
            <a:r>
              <a:rPr lang="en-US" altLang="zh-CN" dirty="0"/>
              <a:t>often attributed to Butler Lampson, who attributes it to David Wheeler </a:t>
            </a:r>
            <a:endParaRPr lang="en-US" altLang="zh-CN" sz="2000" dirty="0"/>
          </a:p>
          <a:p>
            <a:endParaRPr lang="en-US" altLang="zh-CN" sz="2000" i="1" dirty="0"/>
          </a:p>
        </p:txBody>
      </p:sp>
    </p:spTree>
    <p:extLst>
      <p:ext uri="{BB962C8B-B14F-4D97-AF65-F5344CB8AC3E}">
        <p14:creationId xmlns:p14="http://schemas.microsoft.com/office/powerpoint/2010/main" val="3953721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73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2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57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2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85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1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2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96B08-48C8-1149-A983-AF687208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Key Techniques for building Key-value Stores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D8F51-6C4C-6C4C-BEBB-3D5505FDC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Log-structured file</a:t>
            </a:r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 that contains </a:t>
            </a:r>
            <a:r>
              <a:rPr kumimoji="1" lang="en-US" altLang="zh-CN" b="1" dirty="0">
                <a:solidFill>
                  <a:srgbClr val="C00000"/>
                </a:solidFill>
              </a:rPr>
              <a:t>append-only</a:t>
            </a:r>
            <a:r>
              <a:rPr kumimoji="1" lang="en-US" altLang="zh-CN" dirty="0"/>
              <a:t> records</a:t>
            </a:r>
          </a:p>
          <a:p>
            <a:pPr lvl="1"/>
            <a:r>
              <a:rPr kumimoji="1" lang="en-US" altLang="zh-CN" dirty="0"/>
              <a:t>Friendly to the underlying disk storage when writing</a:t>
            </a:r>
          </a:p>
          <a:p>
            <a:pPr lvl="1"/>
            <a:r>
              <a:rPr kumimoji="1" lang="en-US" altLang="zh-CN" dirty="0"/>
              <a:t>Not efficient when reading  </a:t>
            </a:r>
          </a:p>
          <a:p>
            <a:r>
              <a:rPr kumimoji="1" lang="en-US" altLang="zh-CN" dirty="0"/>
              <a:t>Indexing </a:t>
            </a:r>
          </a:p>
          <a:p>
            <a:pPr lvl="1"/>
            <a:r>
              <a:rPr kumimoji="1" lang="en-US" altLang="zh-CN" dirty="0"/>
              <a:t>E.g., Hashing, B-trees</a:t>
            </a:r>
          </a:p>
          <a:p>
            <a:pPr lvl="1"/>
            <a:r>
              <a:rPr kumimoji="1" lang="en-US" altLang="zh-CN" dirty="0"/>
              <a:t>Accelerate reading </a:t>
            </a:r>
          </a:p>
          <a:p>
            <a:pPr lvl="1"/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range-query</a:t>
            </a:r>
          </a:p>
          <a:p>
            <a:r>
              <a:rPr kumimoji="1" lang="en-US" altLang="zh-CN" dirty="0"/>
              <a:t>LSM Tree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79425-632B-5348-9EB4-ADAB8A82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816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8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2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5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19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48" y="2641476"/>
            <a:ext cx="7974904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Journaling without ordering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62B9B4-559A-9249-A06F-39059C8D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58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7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2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2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4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4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3BCC-2286-0D49-BDB1-2A18A3F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LSM 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2D14A-FDBC-ED4F-A66C-E7EC56E4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405628"/>
          </a:xfrm>
        </p:spPr>
        <p:txBody>
          <a:bodyPr>
            <a:normAutofit lnSpcReduction="10000"/>
          </a:bodyPr>
          <a:lstStyle/>
          <a:p>
            <a:r>
              <a:rPr kumimoji="1" lang="en-US" altLang="zh-CN" b="0" dirty="0" err="1"/>
              <a:t>SSTables</a:t>
            </a:r>
            <a:endParaRPr kumimoji="1" lang="en-US" altLang="zh-CN" b="0" dirty="0"/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Fixed-sized </a:t>
            </a:r>
            <a:r>
              <a:rPr kumimoji="1" lang="en-US" altLang="zh-CN" dirty="0"/>
              <a:t>log structured file </a:t>
            </a:r>
          </a:p>
          <a:p>
            <a:pPr lvl="1"/>
            <a:r>
              <a:rPr kumimoji="1" lang="en-US" altLang="zh-CN" dirty="0"/>
              <a:t>(key, value)s are sorted in a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</a:p>
          <a:p>
            <a:r>
              <a:rPr kumimoji="1" lang="en-US" altLang="zh-CN" b="0" dirty="0" err="1"/>
              <a:t>MemTable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Temporal store </a:t>
            </a:r>
            <a:r>
              <a:rPr kumimoji="1" lang="en-US" altLang="zh-CN" dirty="0"/>
              <a:t>updates/insertions in DRAM</a:t>
            </a:r>
          </a:p>
          <a:p>
            <a:pPr lvl="2"/>
            <a:r>
              <a:rPr kumimoji="1" lang="en-US" altLang="zh-CN" dirty="0"/>
              <a:t>Simplify </a:t>
            </a:r>
            <a:r>
              <a:rPr kumimoji="1" lang="en-US" altLang="zh-CN" b="1" dirty="0">
                <a:solidFill>
                  <a:srgbClr val="C00000"/>
                </a:solidFill>
              </a:rPr>
              <a:t>order maintaining</a:t>
            </a:r>
          </a:p>
          <a:p>
            <a:pPr lvl="1"/>
            <a:endParaRPr kumimoji="1" lang="en-US" altLang="zh-CN" b="0" dirty="0"/>
          </a:p>
          <a:p>
            <a:endParaRPr kumimoji="1" lang="en-US" altLang="zh-CN" b="0" dirty="0"/>
          </a:p>
          <a:p>
            <a:endParaRPr kumimoji="1"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1ABF52-EC4C-E04F-8899-E14F378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A5405-909B-AA46-82DF-53B87E86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5C00DB-5E5D-194D-B790-9E1C9130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A49713-FEB7-044B-84B3-B37A9279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E45DAE-5989-3C47-94B7-69C4E231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24DED2-BCA0-4647-A6E5-7A78896A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F59778-A348-734E-A2E1-6CD71FC4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E2F1D-ACF0-014B-B8BB-E975440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FA8F7F-675E-194F-8CED-C7F203D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2A025B-9B63-A744-A0F6-F8AB1116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384DCB-B741-DA4E-8222-006DF97B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B45C1C-8651-BF40-9ED1-881ECEFB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629A16D-C9F6-544D-A660-3FD96CFE7F46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0CE63F-B931-124B-A079-646BCD0324BF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5AE99CE-AC59-D04F-822B-F038107F6ED5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1BDFDB5-3FB0-9741-96D4-6DFA13613BB3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52ACF7F-AA86-2E42-924C-69EDA36FB0AF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768CFF0F-A081-DA4F-B716-D936E5E95A4B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2C9162B9-F91F-4446-8AD5-2B018D6B8BB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DA618D77-E0E8-4B4F-AB59-4217EC4E863E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DD53E22-91DF-FE48-B199-7A42EA3DEBA1}"/>
              </a:ext>
            </a:extLst>
          </p:cNvPr>
          <p:cNvSpPr/>
          <p:nvPr/>
        </p:nvSpPr>
        <p:spPr>
          <a:xfrm>
            <a:off x="5359968" y="2010387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DD9A7F-FEA8-BB4F-A79A-91EF0D705DED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BAB187-9C6C-934B-BDBE-07014A6EFB05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C5A502-F0F4-E947-92FB-454C56D8F6AE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B2C0942-6C73-094D-A6B7-64596691BE7E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E5FCACB6-3834-4542-87DC-BBED02157334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1643A1-46A7-8146-9E48-CA1F94C1080B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2993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1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5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28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22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260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0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615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0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5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31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5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kumimoji="0" lang="en-US" altLang="zh-CN" kern="0" dirty="0">
                <a:solidFill>
                  <a:srgbClr val="C00000"/>
                </a:solidFill>
                <a:ea typeface="+mn-ea"/>
              </a:rPr>
              <a:t>Challenge of previous designs </a:t>
            </a: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How to handle failures?</a:t>
            </a:r>
          </a:p>
          <a:p>
            <a:pPr algn="ctr"/>
            <a:endParaRPr lang="en-US" altLang="zh-CN" b="0" i="1" kern="0" dirty="0">
              <a:solidFill>
                <a:srgbClr val="C00000"/>
              </a:solidFill>
              <a:ea typeface="+mn-ea"/>
            </a:endParaRPr>
          </a:p>
          <a:p>
            <a:pPr algn="ctr"/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1604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55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-4818"/>
            <a:ext cx="7626425" cy="5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3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44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4818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9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7E1DA-8F9F-684B-9B0B-5B6A8322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 </a:t>
            </a:r>
            <a:r>
              <a:rPr lang="en-US" altLang="zh-CN" b="1" dirty="0" err="1"/>
              <a:t>OptFS</a:t>
            </a:r>
            <a:r>
              <a:rPr lang="en-US" altLang="zh-CN" dirty="0"/>
              <a:t> integrates optimistic journaling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8886E-6809-6D43-8AD9-354BCCF0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/>
              <a:t>Does </a:t>
            </a:r>
            <a:r>
              <a:rPr kumimoji="1" lang="en-US" altLang="zh-CN" b="0" dirty="0" err="1"/>
              <a:t>OptFS</a:t>
            </a:r>
            <a:r>
              <a:rPr kumimoji="1" lang="en-US" altLang="zh-CN" b="0" dirty="0"/>
              <a:t> preserve file-system consistency after crashes?</a:t>
            </a:r>
          </a:p>
          <a:p>
            <a:pPr lvl="1"/>
            <a:r>
              <a:rPr kumimoji="1" lang="en-US" altLang="zh-CN" dirty="0" err="1"/>
              <a:t>OptFS</a:t>
            </a:r>
            <a:r>
              <a:rPr kumimoji="1" lang="en-US" altLang="zh-CN" dirty="0"/>
              <a:t> </a:t>
            </a:r>
            <a:r>
              <a:rPr kumimoji="1" lang="en-US" altLang="zh-CN" b="1" dirty="0">
                <a:solidFill>
                  <a:srgbClr val="BE384B"/>
                </a:solidFill>
              </a:rPr>
              <a:t>consistent</a:t>
            </a:r>
            <a:r>
              <a:rPr kumimoji="1" lang="en-US" altLang="zh-CN" dirty="0"/>
              <a:t> after 400 random crashes</a:t>
            </a:r>
          </a:p>
          <a:p>
            <a:r>
              <a:rPr kumimoji="1" lang="en-US" altLang="zh-CN" b="0" dirty="0"/>
              <a:t>How </a:t>
            </a:r>
            <a:r>
              <a:rPr kumimoji="1" lang="en-US" altLang="zh-CN" dirty="0">
                <a:solidFill>
                  <a:srgbClr val="BE384B"/>
                </a:solidFill>
              </a:rPr>
              <a:t>well</a:t>
            </a:r>
            <a:r>
              <a:rPr kumimoji="1" lang="en-US" altLang="zh-CN" b="0" dirty="0"/>
              <a:t> does it </a:t>
            </a:r>
            <a:r>
              <a:rPr kumimoji="1" lang="en-US" altLang="zh-CN" dirty="0">
                <a:solidFill>
                  <a:srgbClr val="BE384B"/>
                </a:solidFill>
              </a:rPr>
              <a:t>perform</a:t>
            </a:r>
            <a:r>
              <a:rPr kumimoji="1" lang="en-US" altLang="zh-CN" b="0" dirty="0"/>
              <a:t>? </a:t>
            </a:r>
          </a:p>
          <a:p>
            <a:pPr lvl="1"/>
            <a:r>
              <a:rPr kumimoji="1" lang="en-US" altLang="zh-CN" dirty="0" err="1"/>
              <a:t>OptFS</a:t>
            </a:r>
            <a:r>
              <a:rPr kumimoji="1" lang="en-US" altLang="zh-CN" dirty="0"/>
              <a:t> </a:t>
            </a:r>
            <a:r>
              <a:rPr kumimoji="1" lang="en-US" altLang="zh-CN" b="1" dirty="0">
                <a:solidFill>
                  <a:srgbClr val="BE384B"/>
                </a:solidFill>
              </a:rPr>
              <a:t>4-10x </a:t>
            </a:r>
            <a:r>
              <a:rPr kumimoji="1" lang="en-US" altLang="zh-CN" dirty="0"/>
              <a:t>better than </a:t>
            </a:r>
            <a:r>
              <a:rPr kumimoji="1" lang="en-US" altLang="zh-CN" b="1" dirty="0">
                <a:solidFill>
                  <a:srgbClr val="BE384B"/>
                </a:solidFill>
              </a:rPr>
              <a:t>ext4</a:t>
            </a:r>
            <a:r>
              <a:rPr kumimoji="1" lang="en-US" altLang="zh-CN" dirty="0"/>
              <a:t> with flushes</a:t>
            </a:r>
          </a:p>
          <a:p>
            <a:r>
              <a:rPr kumimoji="1" lang="en-US" altLang="zh-CN" b="0" dirty="0"/>
              <a:t>Can meaningful application-level consistency be built on top of </a:t>
            </a:r>
            <a:r>
              <a:rPr kumimoji="1" lang="en-US" altLang="zh-CN" b="0" dirty="0" err="1"/>
              <a:t>OptFS</a:t>
            </a:r>
            <a:r>
              <a:rPr kumimoji="1" lang="en-US" altLang="zh-CN" b="0" dirty="0"/>
              <a:t>?</a:t>
            </a:r>
          </a:p>
          <a:p>
            <a:pPr lvl="1"/>
            <a:r>
              <a:rPr kumimoji="1" lang="en-US" altLang="zh-CN" dirty="0"/>
              <a:t>Studied </a:t>
            </a:r>
            <a:r>
              <a:rPr kumimoji="1" lang="en-US" altLang="zh-CN" dirty="0" err="1"/>
              <a:t>gedit</a:t>
            </a:r>
            <a:r>
              <a:rPr kumimoji="1" lang="en-US" altLang="zh-CN" dirty="0"/>
              <a:t> and SQLite on </a:t>
            </a:r>
            <a:r>
              <a:rPr kumimoji="1" lang="en-US" altLang="zh-CN" dirty="0" err="1"/>
              <a:t>OptFS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BEA6C-1050-9E47-AE89-7A89015F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76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238BF-2C99-8E44-8F08-986D12A5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5AD9B-B6C3-EA48-BB23-332FF5A2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Maintain crash consistency is non-trivial </a:t>
            </a:r>
          </a:p>
          <a:p>
            <a:r>
              <a:rPr kumimoji="1" lang="en-US" altLang="zh-CN" b="0" dirty="0"/>
              <a:t>Crash consistency of our </a:t>
            </a:r>
            <a:r>
              <a:rPr kumimoji="1" lang="en-US" altLang="zh-CN" b="0" dirty="0" err="1"/>
              <a:t>inode</a:t>
            </a:r>
            <a:r>
              <a:rPr kumimoji="1" lang="en-US" altLang="zh-CN" b="0" dirty="0"/>
              <a:t>-based file system </a:t>
            </a:r>
          </a:p>
          <a:p>
            <a:pPr lvl="1"/>
            <a:r>
              <a:rPr kumimoji="1" lang="en-US" altLang="zh-CN" dirty="0" err="1"/>
              <a:t>Fsck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Logging/Journaling </a:t>
            </a:r>
          </a:p>
          <a:p>
            <a:pPr lvl="1"/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C50E2F-A619-F440-B37A-01C6C5C8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5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how to make </a:t>
            </a:r>
            <a:r>
              <a:rPr kumimoji="1" lang="en-US" altLang="zh-CN" dirty="0" err="1"/>
              <a:t>MemTable</a:t>
            </a:r>
            <a:r>
              <a:rPr kumimoji="1" lang="en-US" altLang="zh-CN"/>
              <a:t> crash </a:t>
            </a:r>
            <a:r>
              <a:rPr kumimoji="1" lang="en-US" altLang="zh-CN" dirty="0"/>
              <a:t>consistent?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CCD52-801B-9544-AB76-1B90CB6A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47" y="2189298"/>
            <a:ext cx="685009" cy="685009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4128690D-0885-2343-83D7-8337A90AED1F}"/>
              </a:ext>
            </a:extLst>
          </p:cNvPr>
          <p:cNvSpPr/>
          <p:nvPr/>
        </p:nvSpPr>
        <p:spPr>
          <a:xfrm>
            <a:off x="5468095" y="2174947"/>
            <a:ext cx="3236848" cy="799327"/>
          </a:xfrm>
          <a:prstGeom prst="wedgeRoundRectCallout">
            <a:avLst>
              <a:gd name="adj1" fmla="val -63029"/>
              <a:gd name="adj2" fmla="val 6638"/>
              <a:gd name="adj3" fmla="val 16667"/>
            </a:avLst>
          </a:prstGeom>
          <a:solidFill>
            <a:srgbClr val="FFFFFF"/>
          </a:solid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E7584A7-A42F-3844-9E78-B62FD7FF0A5E}"/>
              </a:ext>
            </a:extLst>
          </p:cNvPr>
          <p:cNvSpPr/>
          <p:nvPr/>
        </p:nvSpPr>
        <p:spPr>
          <a:xfrm>
            <a:off x="5665882" y="2256754"/>
            <a:ext cx="3095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KVs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</a:p>
          <a:p>
            <a:r>
              <a:rPr kumimoji="1" lang="en-US" altLang="zh-CN" dirty="0"/>
              <a:t>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after </a:t>
            </a:r>
            <a:r>
              <a:rPr kumimoji="1" lang="en-US" altLang="zh-CN" b="1" dirty="0">
                <a:solidFill>
                  <a:srgbClr val="C00000"/>
                </a:solidFill>
              </a:rPr>
              <a:t>crash</a:t>
            </a:r>
            <a:r>
              <a:rPr kumimoji="1" lang="en-US" altLang="zh-CN" dirty="0"/>
              <a:t>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07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899F9C-C7C2-004A-A472-34EF7FEF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053015"/>
            <a:ext cx="2133600" cy="273844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540"/>
              </a:spcAft>
            </a:pPr>
            <a:fld id="{ADE361C3-C043-4A6E-BDCE-8DA1E7D90A3B}" type="slidenum">
              <a:rPr lang="zh-CN" altLang="en-US" smtClean="0"/>
              <a:pPr>
                <a:spcAft>
                  <a:spcPts val="540"/>
                </a:spcAft>
              </a:pPr>
              <a:t>87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AE881C-EB84-B54D-81E9-4EDCDB220F59}"/>
              </a:ext>
            </a:extLst>
          </p:cNvPr>
          <p:cNvGrpSpPr/>
          <p:nvPr/>
        </p:nvGrpSpPr>
        <p:grpSpPr>
          <a:xfrm>
            <a:off x="5738529" y="2644720"/>
            <a:ext cx="2988487" cy="1036150"/>
            <a:chOff x="7435515" y="1183740"/>
            <a:chExt cx="4427388" cy="153503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D19B4F-CB9C-414B-9F0E-05ED49B969F1}"/>
                </a:ext>
              </a:extLst>
            </p:cNvPr>
            <p:cNvGrpSpPr/>
            <p:nvPr/>
          </p:nvGrpSpPr>
          <p:grpSpPr>
            <a:xfrm>
              <a:off x="7435515" y="1183740"/>
              <a:ext cx="3423480" cy="908107"/>
              <a:chOff x="7435515" y="1183740"/>
              <a:chExt cx="3423480" cy="90810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D34281B-05E9-B944-B37B-9D2D43398E14}"/>
                  </a:ext>
                </a:extLst>
              </p:cNvPr>
              <p:cNvGrpSpPr/>
              <p:nvPr/>
            </p:nvGrpSpPr>
            <p:grpSpPr>
              <a:xfrm>
                <a:off x="7471386" y="1678487"/>
                <a:ext cx="3387609" cy="413360"/>
                <a:chOff x="7270969" y="2140710"/>
                <a:chExt cx="3387609" cy="413360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331377-CD50-0945-9748-002CBB44DAC0}"/>
                    </a:ext>
                  </a:extLst>
                </p:cNvPr>
                <p:cNvSpPr/>
                <p:nvPr/>
              </p:nvSpPr>
              <p:spPr>
                <a:xfrm>
                  <a:off x="7270969" y="2140711"/>
                  <a:ext cx="808319" cy="41335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15" dirty="0">
                      <a:solidFill>
                        <a:sysClr val="windowText" lastClr="000000"/>
                      </a:solidFill>
                      <a:latin typeface="Candara" panose="020E0502030303020204" pitchFamily="34" charset="0"/>
                    </a:rPr>
                    <a:t>Head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0CB3B28-F609-264E-A0F3-F12850A58821}"/>
                    </a:ext>
                  </a:extLst>
                </p:cNvPr>
                <p:cNvSpPr/>
                <p:nvPr/>
              </p:nvSpPr>
              <p:spPr>
                <a:xfrm>
                  <a:off x="8079851" y="2140711"/>
                  <a:ext cx="1840763" cy="41335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9A81FAF-342E-2B44-A051-43C803FA688B}"/>
                    </a:ext>
                  </a:extLst>
                </p:cNvPr>
                <p:cNvSpPr/>
                <p:nvPr/>
              </p:nvSpPr>
              <p:spPr>
                <a:xfrm>
                  <a:off x="9920614" y="2140710"/>
                  <a:ext cx="737964" cy="41335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15" dirty="0">
                      <a:solidFill>
                        <a:sysClr val="windowText" lastClr="000000"/>
                      </a:solidFill>
                      <a:latin typeface="Candara" panose="020E0502030303020204" pitchFamily="34" charset="0"/>
                    </a:rPr>
                    <a:t>Tail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50AEE6-237C-134C-97C5-A18705189F64}"/>
                  </a:ext>
                </a:extLst>
              </p:cNvPr>
              <p:cNvSpPr txBox="1"/>
              <p:nvPr/>
            </p:nvSpPr>
            <p:spPr>
              <a:xfrm>
                <a:off x="7435515" y="1183740"/>
                <a:ext cx="679674" cy="444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latin typeface="Candara" panose="020E0502030303020204" pitchFamily="34" charset="0"/>
                  </a:rPr>
                  <a:t>Log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2AABB-9714-E644-9647-012AF3EAB4A5}"/>
                </a:ext>
              </a:extLst>
            </p:cNvPr>
            <p:cNvSpPr txBox="1"/>
            <p:nvPr/>
          </p:nvSpPr>
          <p:spPr>
            <a:xfrm>
              <a:off x="7471388" y="2274209"/>
              <a:ext cx="4391515" cy="444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andara" panose="020E0502030303020204" pitchFamily="34" charset="0"/>
                </a:rPr>
                <a:t>On-disk log for recovering from failure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4C0AAB-5E05-9D43-8A5B-0194FE36F484}"/>
              </a:ext>
            </a:extLst>
          </p:cNvPr>
          <p:cNvSpPr txBox="1"/>
          <p:nvPr/>
        </p:nvSpPr>
        <p:spPr>
          <a:xfrm>
            <a:off x="1718569" y="1683517"/>
            <a:ext cx="10781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Candara" panose="020E0502030303020204" pitchFamily="34" charset="0"/>
              </a:rPr>
              <a:t>In-memory</a:t>
            </a:r>
          </a:p>
          <a:p>
            <a:r>
              <a:rPr lang="en-US" sz="1350" b="1" dirty="0">
                <a:latin typeface="Candara" panose="020E0502030303020204" pitchFamily="34" charset="0"/>
              </a:rPr>
              <a:t>skip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8841DC-EAF4-FB49-BA93-834B97628289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8230E-0468-5049-974B-F4F60A99DF19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C79CD5-CF9B-F049-B634-72085FE557FD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F99C3A-330D-1642-B668-5009E1FACBF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8EA2A-A55D-E642-B716-56319D52E719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6733E7-6D37-E64E-A264-FB2DFE965517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EFDEA-5D01-6942-AC8C-E2EBD6931550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F72D87-0A0C-7B4F-B642-2DBBAF73D2D8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FACEFA-8C10-EF42-BC6C-5EE1002E514C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8D14CBA-7E93-FA4D-8FCD-9019E4BF73A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6036617-3F57-E745-98E4-B744398D66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3EC7833-032F-8C4B-A769-CE589323E189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4974BB96-D30F-D844-A8DC-11C2A591DDC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2BCB5F4-3980-DB40-A543-CBA48F6DD25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2E9E079-42B1-2F44-920E-01ACEEED3B1A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A2856BC-DD70-3E4D-8E2F-D5C394BE6657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2AE92C-B69C-1E42-86EA-8487C6F768F9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8552DA8-352D-A547-BDF5-11DF26895C1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05A5EA5-0DF4-D043-93A2-EE88042A7D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A15199-4272-9C42-8313-B537B4A9B69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51A6EB-A6E5-524C-833C-D2ADDC360FE3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0B0947-1C0B-3043-BF1E-8EC5D8F8978E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4D87AFC-ED8C-044D-8F15-634C88ABC05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EF476A4-7903-8E45-9FF5-1C790847853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B2D0093-7BEB-6547-AD39-2129DE83C832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87A3AC5-7AB8-FE45-9BD7-8E2F277A9E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825B318-083D-CC43-880E-8A9D1A40FC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222ACC7-6ED2-5D42-AD8B-34C208020C4E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84C902D-CB59-C845-8F4E-7D11EEEE386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DECBF4A-9F71-2541-BB04-0DEFC8C274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6B49185-1677-3441-89C4-F6915756A909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14DDD-47D1-804F-915D-F6213CB2D4A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6910B11-BF1A-014F-8129-F3E91A324E85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DF84785-3B04-9D49-B573-B69AF719FED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F21DF44-65B4-FA46-946A-23524CEAC86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2D5E82-A89F-544D-B773-88A9377B6E45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A55B2AD-86B1-D246-ABAC-6FCD9F92F312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4581A01-6983-B348-99FF-F0B48C58018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64FA10E-6315-0241-BF33-1E91F85EA7B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B0FD78E-87CC-D041-AC28-EC832E30328B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801EFD9-B159-C74B-8FF7-9CFFEA23B01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B24F1DAC-5E7F-2145-B920-8B6DDDF92A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9D57E3A-17E5-0F4E-AF1B-C354FDF9F555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B868F6C-EB96-A64B-8339-249123BFFFB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BED2609-A772-8144-BB4D-DDF2016C77B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2E43555-AF8C-7843-945B-09D33A0977C6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8AD688AC-99D0-9646-94D2-4504D60D459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DB77A6B-1CB0-C747-ACF2-148C56FD6CD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5465B3-1A22-E64A-9635-34487A51068A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F085C3-DD24-DF47-A51B-8A0693EB4149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54EBA92-CC15-8B49-98E0-2823E495B9C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DC59233-A73E-C74D-9EF5-20803D359F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0E53E1C-4289-9140-832C-8F337120F9A8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E10197E-6D4B-4844-88E1-56E4A7595E0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57B5A9D-9975-F74B-A51C-7C208B267D7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183F43-7529-3241-BA1E-CC5773EE214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09104B-8ABE-394F-8768-08FB496414C1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3AE354-B10E-3C4E-9363-E5BB9A49BECD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9B1D85-49A7-6742-9D56-CD01F0822C03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F98A366-3F65-D44A-808D-5121FD39B7A6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331FED8-6167-C04E-9428-514F267CEFAE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EF11D212-9FD9-4243-AB48-661EF4F8D0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20D3C8A4-0AFD-9F42-8D6B-38B1DB0DFE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9DE4444D-A1B9-9D46-9B01-8C7A4D23A3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6CB8D61-D93F-354E-8069-3D1921B09A51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8B03F3-7731-4D49-9AF2-DAFE1DAEDB8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849157" y="1917446"/>
            <a:ext cx="9793" cy="94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0C5FBB-0B97-2944-9674-A7DBEA0CAFCE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9B7ECAA-3981-5D42-9757-4826617CFE6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60BE9AB-9E7E-054D-AB6F-233C6F06B4AD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71ED60-07F8-EF47-B880-0C0AEDE4FDBD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85" name="Picture 4" descr="卡通沙漏计时GIF图片-动态图片基地">
            <a:extLst>
              <a:ext uri="{FF2B5EF4-FFF2-40B4-BE49-F238E27FC236}">
                <a16:creationId xmlns:a16="http://schemas.microsoft.com/office/drawing/2014/main" id="{D943728E-6FDC-9A4D-B109-91297FDEC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9808B315-726D-FE47-AF0D-FC299B96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 </a:t>
            </a:r>
            <a:r>
              <a:rPr kumimoji="1" lang="en-US" altLang="zh-CN" dirty="0"/>
              <a:t>Write-ahead Logs!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39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LSM updates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Straight Arrow Connector 83">
            <a:extLst>
              <a:ext uri="{FF2B5EF4-FFF2-40B4-BE49-F238E27FC236}">
                <a16:creationId xmlns:a16="http://schemas.microsoft.com/office/drawing/2014/main" id="{77CC24D8-8BFA-7F4A-96FE-85BC495BAD0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077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38752</TotalTime>
  <Words>2232</Words>
  <Application>Microsoft Macintosh PowerPoint</Application>
  <PresentationFormat>全屏显示(16:10)</PresentationFormat>
  <Paragraphs>519</Paragraphs>
  <Slides>87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4" baseType="lpstr">
      <vt:lpstr>DengXian</vt:lpstr>
      <vt:lpstr>Arial</vt:lpstr>
      <vt:lpstr>Calibri</vt:lpstr>
      <vt:lpstr>Candara</vt:lpstr>
      <vt:lpstr>Courier New</vt:lpstr>
      <vt:lpstr>Eras Medium ITC</vt:lpstr>
      <vt:lpstr>1_Office 主题​​</vt:lpstr>
      <vt:lpstr>Fault-tolerance: Crash Consistency</vt:lpstr>
      <vt:lpstr>Review: scalable websites </vt:lpstr>
      <vt:lpstr>Review: Key-value store</vt:lpstr>
      <vt:lpstr>Review: Key-value store</vt:lpstr>
      <vt:lpstr>Review: Building Key-value Stores on File System </vt:lpstr>
      <vt:lpstr>Review: Key Techniques for building Key-value Stores</vt:lpstr>
      <vt:lpstr>Review: LSM Tree</vt:lpstr>
      <vt:lpstr>PowerPoint 演示文稿</vt:lpstr>
      <vt:lpstr>Example: LSM updates </vt:lpstr>
      <vt:lpstr>Example: LSM updates </vt:lpstr>
      <vt:lpstr>Example: LSM updates </vt:lpstr>
      <vt:lpstr>Example: LSM updates </vt:lpstr>
      <vt:lpstr>Example: LSM updates </vt:lpstr>
      <vt:lpstr>PowerPoint 演示文稿</vt:lpstr>
      <vt:lpstr>Recall the Example of Appending a File</vt:lpstr>
      <vt:lpstr>Recall the Example of Appending a File</vt:lpstr>
      <vt:lpstr>Crash Scenarios: 1 Succeeds</vt:lpstr>
      <vt:lpstr>Crash Scenarios: 1 Succeeds</vt:lpstr>
      <vt:lpstr>Crash Scenarios: 1 Succeeds</vt:lpstr>
      <vt:lpstr>Crash Scenarios: 2 Succeed</vt:lpstr>
      <vt:lpstr>Our expectation: consistency</vt:lpstr>
      <vt:lpstr>Approaches: Recovering FS Metadata from Crash </vt:lpstr>
      <vt:lpstr>PowerPoint 演示文稿</vt:lpstr>
      <vt:lpstr>What does fsck do?</vt:lpstr>
      <vt:lpstr>What does fsck do?</vt:lpstr>
      <vt:lpstr>There are more to check</vt:lpstr>
      <vt:lpstr>Problem of fsck: Too Slow</vt:lpstr>
      <vt:lpstr>What's the right order of synchronous writes?</vt:lpstr>
      <vt:lpstr>What's the right order of synchronous writes?</vt:lpstr>
      <vt:lpstr>Issues with Synchronous Write</vt:lpstr>
      <vt:lpstr>Ordinary perf. of sync meta-data update? </vt:lpstr>
      <vt:lpstr>How to get better performance?</vt:lpstr>
      <vt:lpstr>How to get better performance?</vt:lpstr>
      <vt:lpstr>Write-back Cache</vt:lpstr>
      <vt:lpstr>What can go wrong with write-back cache?</vt:lpstr>
      <vt:lpstr>PowerPoint 演示文稿</vt:lpstr>
      <vt:lpstr>Journaling overview</vt:lpstr>
      <vt:lpstr>Append a File via Journaling</vt:lpstr>
      <vt:lpstr>Journaling Drawbacks</vt:lpstr>
      <vt:lpstr>Mitigating Journaling Drawbacks</vt:lpstr>
      <vt:lpstr>Example: Ext4 Data Journaling Mode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Results: OptFS integrates optimistic journaling  </vt:lpstr>
      <vt:lpstr>Summary</vt:lpstr>
      <vt:lpstr>Question: how to make MemTable crash consistent? </vt:lpstr>
      <vt:lpstr>Solution: Write-ahead Logs!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Yubin Xia</cp:lastModifiedBy>
  <cp:revision>1566</cp:revision>
  <cp:lastPrinted>2020-03-02T13:38:09Z</cp:lastPrinted>
  <dcterms:created xsi:type="dcterms:W3CDTF">2017-11-24T09:35:45Z</dcterms:created>
  <dcterms:modified xsi:type="dcterms:W3CDTF">2021-10-19T01:39:21Z</dcterms:modified>
</cp:coreProperties>
</file>